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Lst>
  <p:notesMasterIdLst>
    <p:notesMasterId r:id="rId18"/>
  </p:notesMasterIdLst>
  <p:handoutMasterIdLst>
    <p:handoutMasterId r:id="rId19"/>
  </p:handoutMasterIdLst>
  <p:sldIdLst>
    <p:sldId id="256" r:id="rId2"/>
    <p:sldId id="257" r:id="rId3"/>
    <p:sldId id="358" r:id="rId4"/>
    <p:sldId id="359" r:id="rId5"/>
    <p:sldId id="360" r:id="rId6"/>
    <p:sldId id="361" r:id="rId7"/>
    <p:sldId id="362" r:id="rId8"/>
    <p:sldId id="363" r:id="rId9"/>
    <p:sldId id="374" r:id="rId10"/>
    <p:sldId id="375" r:id="rId11"/>
    <p:sldId id="376" r:id="rId12"/>
    <p:sldId id="377" r:id="rId13"/>
    <p:sldId id="372" r:id="rId14"/>
    <p:sldId id="373" r:id="rId15"/>
    <p:sldId id="378" r:id="rId16"/>
    <p:sldId id="3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谷 秀久" initials="松谷" lastIdx="1" clrIdx="0">
    <p:extLst>
      <p:ext uri="{19B8F6BF-5375-455C-9EA6-DF929625EA0E}">
        <p15:presenceInfo xmlns:p15="http://schemas.microsoft.com/office/powerpoint/2012/main" userId="65ce27b120cacf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145B1-E48B-4BF3-A6E5-44326261E4DB}" v="102" dt="2020-11-13T20:58:30.5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700" autoAdjust="0"/>
  </p:normalViewPr>
  <p:slideViewPr>
    <p:cSldViewPr>
      <p:cViewPr varScale="1">
        <p:scale>
          <a:sx n="93" d="100"/>
          <a:sy n="93" d="100"/>
        </p:scale>
        <p:origin x="1290" y="84"/>
      </p:cViewPr>
      <p:guideLst>
        <p:guide orient="horz" pos="2160"/>
        <p:guide pos="2880"/>
      </p:guideLst>
    </p:cSldViewPr>
  </p:slideViewPr>
  <p:outlineViewPr>
    <p:cViewPr>
      <p:scale>
        <a:sx n="33" d="100"/>
        <a:sy n="33" d="100"/>
      </p:scale>
      <p:origin x="0" y="3396"/>
    </p:cViewPr>
  </p:outlineViewPr>
  <p:notesTextViewPr>
    <p:cViewPr>
      <p:scale>
        <a:sx n="1" d="1"/>
        <a:sy n="1" d="1"/>
      </p:scale>
      <p:origin x="0" y="0"/>
    </p:cViewPr>
  </p:notesTextViewPr>
  <p:notesViewPr>
    <p:cSldViewPr>
      <p:cViewPr varScale="1">
        <p:scale>
          <a:sx n="76" d="100"/>
          <a:sy n="76"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谷 秀久" userId="65ce27b120cacf62" providerId="LiveId" clId="{4C56CC1D-F4F1-40B7-9D69-237A677B5570}"/>
    <pc:docChg chg="undo custSel addSld delSld modSld sldOrd">
      <pc:chgData name="松谷 秀久" userId="65ce27b120cacf62" providerId="LiveId" clId="{4C56CC1D-F4F1-40B7-9D69-237A677B5570}" dt="2020-11-11T17:18:10.916" v="5174" actId="1076"/>
      <pc:docMkLst>
        <pc:docMk/>
      </pc:docMkLst>
      <pc:sldChg chg="addSp delSp modSp mod ord modAnim">
        <pc:chgData name="松谷 秀久" userId="65ce27b120cacf62" providerId="LiveId" clId="{4C56CC1D-F4F1-40B7-9D69-237A677B5570}" dt="2020-11-11T17:16:02.062" v="5032" actId="20577"/>
        <pc:sldMkLst>
          <pc:docMk/>
          <pc:sldMk cId="3069601763" sldId="256"/>
        </pc:sldMkLst>
        <pc:spChg chg="add mod">
          <ac:chgData name="松谷 秀久" userId="65ce27b120cacf62" providerId="LiveId" clId="{4C56CC1D-F4F1-40B7-9D69-237A677B5570}" dt="2020-11-11T16:56:01.243" v="3005" actId="1076"/>
          <ac:spMkLst>
            <pc:docMk/>
            <pc:sldMk cId="3069601763" sldId="256"/>
            <ac:spMk id="2" creationId="{E5C893F6-6B64-4DD0-86D2-61916C1B45F5}"/>
          </ac:spMkLst>
        </pc:spChg>
        <pc:spChg chg="add mod">
          <ac:chgData name="松谷 秀久" userId="65ce27b120cacf62" providerId="LiveId" clId="{4C56CC1D-F4F1-40B7-9D69-237A677B5570}" dt="2020-11-11T17:09:26.634" v="4260" actId="207"/>
          <ac:spMkLst>
            <pc:docMk/>
            <pc:sldMk cId="3069601763" sldId="256"/>
            <ac:spMk id="3" creationId="{2ABE90D9-6D94-4005-9FE3-C3EB7B7B2FEE}"/>
          </ac:spMkLst>
        </pc:spChg>
        <pc:spChg chg="add mod">
          <ac:chgData name="松谷 秀久" userId="65ce27b120cacf62" providerId="LiveId" clId="{4C56CC1D-F4F1-40B7-9D69-237A677B5570}" dt="2020-11-11T17:09:26.634" v="4260" actId="207"/>
          <ac:spMkLst>
            <pc:docMk/>
            <pc:sldMk cId="3069601763" sldId="256"/>
            <ac:spMk id="4" creationId="{CAADAE10-33AF-4138-A294-C30B475FC427}"/>
          </ac:spMkLst>
        </pc:spChg>
        <pc:spChg chg="add mod">
          <ac:chgData name="松谷 秀久" userId="65ce27b120cacf62" providerId="LiveId" clId="{4C56CC1D-F4F1-40B7-9D69-237A677B5570}" dt="2020-11-11T17:09:26.634" v="4260" actId="207"/>
          <ac:spMkLst>
            <pc:docMk/>
            <pc:sldMk cId="3069601763" sldId="256"/>
            <ac:spMk id="5" creationId="{1F33E0DD-B53D-4F0F-A8C8-0AFC32228B6B}"/>
          </ac:spMkLst>
        </pc:spChg>
        <pc:spChg chg="add mod">
          <ac:chgData name="松谷 秀久" userId="65ce27b120cacf62" providerId="LiveId" clId="{4C56CC1D-F4F1-40B7-9D69-237A677B5570}" dt="2020-11-11T17:09:26.634" v="4260" actId="207"/>
          <ac:spMkLst>
            <pc:docMk/>
            <pc:sldMk cId="3069601763" sldId="256"/>
            <ac:spMk id="6" creationId="{3C981DD3-1851-4E03-9C72-4F6A867D02C3}"/>
          </ac:spMkLst>
        </pc:spChg>
        <pc:spChg chg="add mod">
          <ac:chgData name="松谷 秀久" userId="65ce27b120cacf62" providerId="LiveId" clId="{4C56CC1D-F4F1-40B7-9D69-237A677B5570}" dt="2020-11-11T17:14:48.695" v="5020" actId="1076"/>
          <ac:spMkLst>
            <pc:docMk/>
            <pc:sldMk cId="3069601763" sldId="256"/>
            <ac:spMk id="7" creationId="{AF90A3E9-8953-40E0-A066-CBD6AE9659FE}"/>
          </ac:spMkLst>
        </pc:spChg>
        <pc:spChg chg="add mod">
          <ac:chgData name="松谷 秀久" userId="65ce27b120cacf62" providerId="LiveId" clId="{4C56CC1D-F4F1-40B7-9D69-237A677B5570}" dt="2020-11-11T17:02:42.649" v="3796" actId="20577"/>
          <ac:spMkLst>
            <pc:docMk/>
            <pc:sldMk cId="3069601763" sldId="256"/>
            <ac:spMk id="27" creationId="{B7AF6522-1461-427A-B698-561A9E444455}"/>
          </ac:spMkLst>
        </pc:spChg>
        <pc:spChg chg="add mod">
          <ac:chgData name="松谷 秀久" userId="65ce27b120cacf62" providerId="LiveId" clId="{4C56CC1D-F4F1-40B7-9D69-237A677B5570}" dt="2020-11-11T16:55:07.115" v="2855" actId="1076"/>
          <ac:spMkLst>
            <pc:docMk/>
            <pc:sldMk cId="3069601763" sldId="256"/>
            <ac:spMk id="29" creationId="{374A2A3D-9D0D-41D3-91B6-766448DF76C9}"/>
          </ac:spMkLst>
        </pc:spChg>
        <pc:spChg chg="add mod">
          <ac:chgData name="松谷 秀久" userId="65ce27b120cacf62" providerId="LiveId" clId="{4C56CC1D-F4F1-40B7-9D69-237A677B5570}" dt="2020-11-11T17:10:05.552" v="4365" actId="20577"/>
          <ac:spMkLst>
            <pc:docMk/>
            <pc:sldMk cId="3069601763" sldId="256"/>
            <ac:spMk id="30" creationId="{E43C0BB8-AF1C-4D29-A8B9-9E4EDCAAFB60}"/>
          </ac:spMkLst>
        </pc:spChg>
        <pc:spChg chg="mod">
          <ac:chgData name="松谷 秀久" userId="65ce27b120cacf62" providerId="LiveId" clId="{4C56CC1D-F4F1-40B7-9D69-237A677B5570}" dt="2020-11-11T16:30:37.369" v="1" actId="6549"/>
          <ac:spMkLst>
            <pc:docMk/>
            <pc:sldMk cId="3069601763" sldId="256"/>
            <ac:spMk id="192" creationId="{00000000-0000-0000-0000-000000000000}"/>
          </ac:spMkLst>
        </pc:spChg>
        <pc:spChg chg="mod topLvl">
          <ac:chgData name="松谷 秀久" userId="65ce27b120cacf62" providerId="LiveId" clId="{4C56CC1D-F4F1-40B7-9D69-237A677B5570}" dt="2020-11-11T16:54:52.190" v="2853" actId="404"/>
          <ac:spMkLst>
            <pc:docMk/>
            <pc:sldMk cId="3069601763" sldId="256"/>
            <ac:spMk id="193" creationId="{00000000-0000-0000-0000-000000000000}"/>
          </ac:spMkLst>
        </pc:spChg>
        <pc:spChg chg="mod topLvl">
          <ac:chgData name="松谷 秀久" userId="65ce27b120cacf62" providerId="LiveId" clId="{4C56CC1D-F4F1-40B7-9D69-237A677B5570}" dt="2020-11-11T17:16:02.062" v="5032" actId="20577"/>
          <ac:spMkLst>
            <pc:docMk/>
            <pc:sldMk cId="3069601763" sldId="256"/>
            <ac:spMk id="194" creationId="{00000000-0000-0000-0000-000000000000}"/>
          </ac:spMkLst>
        </pc:spChg>
        <pc:spChg chg="mod topLvl">
          <ac:chgData name="松谷 秀久" userId="65ce27b120cacf62" providerId="LiveId" clId="{4C56CC1D-F4F1-40B7-9D69-237A677B5570}" dt="2020-11-11T16:54:38.431" v="2849" actId="14100"/>
          <ac:spMkLst>
            <pc:docMk/>
            <pc:sldMk cId="3069601763" sldId="256"/>
            <ac:spMk id="196" creationId="{00000000-0000-0000-0000-000000000000}"/>
          </ac:spMkLst>
        </pc:spChg>
        <pc:spChg chg="del mod topLvl">
          <ac:chgData name="松谷 秀久" userId="65ce27b120cacf62" providerId="LiveId" clId="{4C56CC1D-F4F1-40B7-9D69-237A677B5570}" dt="2020-11-11T16:40:07.294" v="315" actId="478"/>
          <ac:spMkLst>
            <pc:docMk/>
            <pc:sldMk cId="3069601763" sldId="256"/>
            <ac:spMk id="197" creationId="{00000000-0000-0000-0000-000000000000}"/>
          </ac:spMkLst>
        </pc:spChg>
        <pc:spChg chg="del">
          <ac:chgData name="松谷 秀久" userId="65ce27b120cacf62" providerId="LiveId" clId="{4C56CC1D-F4F1-40B7-9D69-237A677B5570}" dt="2020-11-11T16:31:59.300" v="15" actId="478"/>
          <ac:spMkLst>
            <pc:docMk/>
            <pc:sldMk cId="3069601763" sldId="256"/>
            <ac:spMk id="198" creationId="{00000000-0000-0000-0000-000000000000}"/>
          </ac:spMkLst>
        </pc:spChg>
        <pc:spChg chg="del">
          <ac:chgData name="松谷 秀久" userId="65ce27b120cacf62" providerId="LiveId" clId="{4C56CC1D-F4F1-40B7-9D69-237A677B5570}" dt="2020-11-11T16:31:38.351" v="11" actId="478"/>
          <ac:spMkLst>
            <pc:docMk/>
            <pc:sldMk cId="3069601763" sldId="256"/>
            <ac:spMk id="199" creationId="{00000000-0000-0000-0000-000000000000}"/>
          </ac:spMkLst>
        </pc:spChg>
        <pc:spChg chg="del">
          <ac:chgData name="松谷 秀久" userId="65ce27b120cacf62" providerId="LiveId" clId="{4C56CC1D-F4F1-40B7-9D69-237A677B5570}" dt="2020-11-11T16:31:38.351" v="11" actId="478"/>
          <ac:spMkLst>
            <pc:docMk/>
            <pc:sldMk cId="3069601763" sldId="256"/>
            <ac:spMk id="200" creationId="{00000000-0000-0000-0000-000000000000}"/>
          </ac:spMkLst>
        </pc:spChg>
        <pc:spChg chg="del">
          <ac:chgData name="松谷 秀久" userId="65ce27b120cacf62" providerId="LiveId" clId="{4C56CC1D-F4F1-40B7-9D69-237A677B5570}" dt="2020-11-11T16:31:38.351" v="11" actId="478"/>
          <ac:spMkLst>
            <pc:docMk/>
            <pc:sldMk cId="3069601763" sldId="256"/>
            <ac:spMk id="201" creationId="{00000000-0000-0000-0000-000000000000}"/>
          </ac:spMkLst>
        </pc:spChg>
        <pc:spChg chg="mod topLvl">
          <ac:chgData name="松谷 秀久" userId="65ce27b120cacf62" providerId="LiveId" clId="{4C56CC1D-F4F1-40B7-9D69-237A677B5570}" dt="2020-11-11T17:07:19.686" v="4143" actId="207"/>
          <ac:spMkLst>
            <pc:docMk/>
            <pc:sldMk cId="3069601763" sldId="256"/>
            <ac:spMk id="203" creationId="{00000000-0000-0000-0000-000000000000}"/>
          </ac:spMkLst>
        </pc:spChg>
        <pc:spChg chg="del mod topLvl">
          <ac:chgData name="松谷 秀久" userId="65ce27b120cacf62" providerId="LiveId" clId="{4C56CC1D-F4F1-40B7-9D69-237A677B5570}" dt="2020-11-11T17:09:36.481" v="4261" actId="478"/>
          <ac:spMkLst>
            <pc:docMk/>
            <pc:sldMk cId="3069601763" sldId="256"/>
            <ac:spMk id="204" creationId="{00000000-0000-0000-0000-000000000000}"/>
          </ac:spMkLst>
        </pc:spChg>
        <pc:spChg chg="mod topLvl">
          <ac:chgData name="松谷 秀久" userId="65ce27b120cacf62" providerId="LiveId" clId="{4C56CC1D-F4F1-40B7-9D69-237A677B5570}" dt="2020-11-11T17:07:27.607" v="4144" actId="207"/>
          <ac:spMkLst>
            <pc:docMk/>
            <pc:sldMk cId="3069601763" sldId="256"/>
            <ac:spMk id="206" creationId="{00000000-0000-0000-0000-000000000000}"/>
          </ac:spMkLst>
        </pc:spChg>
        <pc:spChg chg="del mod topLvl">
          <ac:chgData name="松谷 秀久" userId="65ce27b120cacf62" providerId="LiveId" clId="{4C56CC1D-F4F1-40B7-9D69-237A677B5570}" dt="2020-11-11T17:09:36.481" v="4261" actId="478"/>
          <ac:spMkLst>
            <pc:docMk/>
            <pc:sldMk cId="3069601763" sldId="256"/>
            <ac:spMk id="207" creationId="{00000000-0000-0000-0000-000000000000}"/>
          </ac:spMkLst>
        </pc:spChg>
        <pc:spChg chg="mod topLvl">
          <ac:chgData name="松谷 秀久" userId="65ce27b120cacf62" providerId="LiveId" clId="{4C56CC1D-F4F1-40B7-9D69-237A677B5570}" dt="2020-11-11T17:07:36.146" v="4146" actId="207"/>
          <ac:spMkLst>
            <pc:docMk/>
            <pc:sldMk cId="3069601763" sldId="256"/>
            <ac:spMk id="209" creationId="{00000000-0000-0000-0000-000000000000}"/>
          </ac:spMkLst>
        </pc:spChg>
        <pc:spChg chg="del mod topLvl">
          <ac:chgData name="松谷 秀久" userId="65ce27b120cacf62" providerId="LiveId" clId="{4C56CC1D-F4F1-40B7-9D69-237A677B5570}" dt="2020-11-11T17:05:30.860" v="4053" actId="478"/>
          <ac:spMkLst>
            <pc:docMk/>
            <pc:sldMk cId="3069601763" sldId="256"/>
            <ac:spMk id="210" creationId="{00000000-0000-0000-0000-000000000000}"/>
          </ac:spMkLst>
        </pc:spChg>
        <pc:spChg chg="mod topLvl">
          <ac:chgData name="松谷 秀久" userId="65ce27b120cacf62" providerId="LiveId" clId="{4C56CC1D-F4F1-40B7-9D69-237A677B5570}" dt="2020-11-11T17:07:31.589" v="4145" actId="207"/>
          <ac:spMkLst>
            <pc:docMk/>
            <pc:sldMk cId="3069601763" sldId="256"/>
            <ac:spMk id="212" creationId="{00000000-0000-0000-0000-000000000000}"/>
          </ac:spMkLst>
        </pc:spChg>
        <pc:spChg chg="del mod topLvl">
          <ac:chgData name="松谷 秀久" userId="65ce27b120cacf62" providerId="LiveId" clId="{4C56CC1D-F4F1-40B7-9D69-237A677B5570}" dt="2020-11-11T17:09:36.481" v="4261" actId="478"/>
          <ac:spMkLst>
            <pc:docMk/>
            <pc:sldMk cId="3069601763" sldId="256"/>
            <ac:spMk id="213" creationId="{00000000-0000-0000-0000-000000000000}"/>
          </ac:spMkLst>
        </pc:spChg>
        <pc:spChg chg="mod">
          <ac:chgData name="松谷 秀久" userId="65ce27b120cacf62" providerId="LiveId" clId="{4C56CC1D-F4F1-40B7-9D69-237A677B5570}" dt="2020-11-11T16:33:55.759" v="35" actId="1076"/>
          <ac:spMkLst>
            <pc:docMk/>
            <pc:sldMk cId="3069601763" sldId="256"/>
            <ac:spMk id="215" creationId="{00000000-0000-0000-0000-000000000000}"/>
          </ac:spMkLst>
        </pc:spChg>
        <pc:spChg chg="mod">
          <ac:chgData name="松谷 秀久" userId="65ce27b120cacf62" providerId="LiveId" clId="{4C56CC1D-F4F1-40B7-9D69-237A677B5570}" dt="2020-11-11T16:37:16.308" v="302" actId="1076"/>
          <ac:spMkLst>
            <pc:docMk/>
            <pc:sldMk cId="3069601763" sldId="256"/>
            <ac:spMk id="216" creationId="{00000000-0000-0000-0000-000000000000}"/>
          </ac:spMkLst>
        </pc:spChg>
        <pc:grpChg chg="del mod">
          <ac:chgData name="松谷 秀久" userId="65ce27b120cacf62" providerId="LiveId" clId="{4C56CC1D-F4F1-40B7-9D69-237A677B5570}" dt="2020-11-11T16:39:01.067" v="310" actId="165"/>
          <ac:grpSpMkLst>
            <pc:docMk/>
            <pc:sldMk cId="3069601763" sldId="256"/>
            <ac:grpSpMk id="195" creationId="{00000000-0000-0000-0000-000000000000}"/>
          </ac:grpSpMkLst>
        </pc:grpChg>
        <pc:grpChg chg="del mod">
          <ac:chgData name="松谷 秀久" userId="65ce27b120cacf62" providerId="LiveId" clId="{4C56CC1D-F4F1-40B7-9D69-237A677B5570}" dt="2020-11-11T16:39:01.067" v="310" actId="165"/>
          <ac:grpSpMkLst>
            <pc:docMk/>
            <pc:sldMk cId="3069601763" sldId="256"/>
            <ac:grpSpMk id="202" creationId="{00000000-0000-0000-0000-000000000000}"/>
          </ac:grpSpMkLst>
        </pc:grpChg>
        <pc:grpChg chg="del mod">
          <ac:chgData name="松谷 秀久" userId="65ce27b120cacf62" providerId="LiveId" clId="{4C56CC1D-F4F1-40B7-9D69-237A677B5570}" dt="2020-11-11T17:05:16.560" v="4030" actId="165"/>
          <ac:grpSpMkLst>
            <pc:docMk/>
            <pc:sldMk cId="3069601763" sldId="256"/>
            <ac:grpSpMk id="205" creationId="{00000000-0000-0000-0000-000000000000}"/>
          </ac:grpSpMkLst>
        </pc:grpChg>
        <pc:grpChg chg="del mod">
          <ac:chgData name="松谷 秀久" userId="65ce27b120cacf62" providerId="LiveId" clId="{4C56CC1D-F4F1-40B7-9D69-237A677B5570}" dt="2020-11-11T17:05:16.560" v="4030" actId="165"/>
          <ac:grpSpMkLst>
            <pc:docMk/>
            <pc:sldMk cId="3069601763" sldId="256"/>
            <ac:grpSpMk id="208" creationId="{00000000-0000-0000-0000-000000000000}"/>
          </ac:grpSpMkLst>
        </pc:grpChg>
        <pc:grpChg chg="del mod">
          <ac:chgData name="松谷 秀久" userId="65ce27b120cacf62" providerId="LiveId" clId="{4C56CC1D-F4F1-40B7-9D69-237A677B5570}" dt="2020-11-11T17:05:16.560" v="4030" actId="165"/>
          <ac:grpSpMkLst>
            <pc:docMk/>
            <pc:sldMk cId="3069601763" sldId="256"/>
            <ac:grpSpMk id="211" creationId="{00000000-0000-0000-0000-000000000000}"/>
          </ac:grpSpMkLst>
        </pc:grpChg>
        <pc:grpChg chg="del mod">
          <ac:chgData name="松谷 秀久" userId="65ce27b120cacf62" providerId="LiveId" clId="{4C56CC1D-F4F1-40B7-9D69-237A677B5570}" dt="2020-11-11T17:05:16.560" v="4030" actId="165"/>
          <ac:grpSpMkLst>
            <pc:docMk/>
            <pc:sldMk cId="3069601763" sldId="256"/>
            <ac:grpSpMk id="214" creationId="{00000000-0000-0000-0000-000000000000}"/>
          </ac:grpSpMkLst>
        </pc:grpChg>
      </pc:sldChg>
      <pc:sldChg chg="add">
        <pc:chgData name="松谷 秀久" userId="65ce27b120cacf62" providerId="LiveId" clId="{4C56CC1D-F4F1-40B7-9D69-237A677B5570}" dt="2020-11-11T16:30:25.659" v="0"/>
        <pc:sldMkLst>
          <pc:docMk/>
          <pc:sldMk cId="2255093508" sldId="370"/>
        </pc:sldMkLst>
      </pc:sldChg>
      <pc:sldChg chg="modSp add del mod">
        <pc:chgData name="松谷 秀久" userId="65ce27b120cacf62" providerId="LiveId" clId="{4C56CC1D-F4F1-40B7-9D69-237A677B5570}" dt="2020-11-11T17:16:53.881" v="5033" actId="47"/>
        <pc:sldMkLst>
          <pc:docMk/>
          <pc:sldMk cId="29717965" sldId="371"/>
        </pc:sldMkLst>
        <pc:spChg chg="mod">
          <ac:chgData name="松谷 秀久" userId="65ce27b120cacf62" providerId="LiveId" clId="{4C56CC1D-F4F1-40B7-9D69-237A677B5570}" dt="2020-11-11T17:04:28.231" v="4027" actId="20577"/>
          <ac:spMkLst>
            <pc:docMk/>
            <pc:sldMk cId="29717965" sldId="371"/>
            <ac:spMk id="27" creationId="{B7AF6522-1461-427A-B698-561A9E444455}"/>
          </ac:spMkLst>
        </pc:spChg>
        <pc:spChg chg="mod">
          <ac:chgData name="松谷 秀久" userId="65ce27b120cacf62" providerId="LiveId" clId="{4C56CC1D-F4F1-40B7-9D69-237A677B5570}" dt="2020-11-11T17:04:21.918" v="4011" actId="20577"/>
          <ac:spMkLst>
            <pc:docMk/>
            <pc:sldMk cId="29717965" sldId="371"/>
            <ac:spMk id="194" creationId="{00000000-0000-0000-0000-000000000000}"/>
          </ac:spMkLst>
        </pc:spChg>
      </pc:sldChg>
      <pc:sldChg chg="addSp delSp modSp add mod">
        <pc:chgData name="松谷 秀久" userId="65ce27b120cacf62" providerId="LiveId" clId="{4C56CC1D-F4F1-40B7-9D69-237A677B5570}" dt="2020-11-11T17:18:10.916" v="5174" actId="1076"/>
        <pc:sldMkLst>
          <pc:docMk/>
          <pc:sldMk cId="3114069391" sldId="371"/>
        </pc:sldMkLst>
        <pc:spChg chg="add del mod">
          <ac:chgData name="松谷 秀久" userId="65ce27b120cacf62" providerId="LiveId" clId="{4C56CC1D-F4F1-40B7-9D69-237A677B5570}" dt="2020-11-11T17:18:10.916" v="5174" actId="1076"/>
          <ac:spMkLst>
            <pc:docMk/>
            <pc:sldMk cId="3114069391" sldId="371"/>
            <ac:spMk id="7" creationId="{AF90A3E9-8953-40E0-A066-CBD6AE9659FE}"/>
          </ac:spMkLst>
        </pc:spChg>
        <pc:spChg chg="mod">
          <ac:chgData name="松谷 秀久" userId="65ce27b120cacf62" providerId="LiveId" clId="{4C56CC1D-F4F1-40B7-9D69-237A677B5570}" dt="2020-11-11T17:17:52.650" v="5159" actId="20577"/>
          <ac:spMkLst>
            <pc:docMk/>
            <pc:sldMk cId="3114069391" sldId="371"/>
            <ac:spMk id="27" creationId="{B7AF6522-1461-427A-B698-561A9E444455}"/>
          </ac:spMkLst>
        </pc:spChg>
        <pc:spChg chg="mod">
          <ac:chgData name="松谷 秀久" userId="65ce27b120cacf62" providerId="LiveId" clId="{4C56CC1D-F4F1-40B7-9D69-237A677B5570}" dt="2020-11-11T17:17:31.451" v="5080" actId="20577"/>
          <ac:spMkLst>
            <pc:docMk/>
            <pc:sldMk cId="3114069391" sldId="371"/>
            <ac:spMk id="194" creationId="{00000000-0000-0000-0000-000000000000}"/>
          </ac:spMkLst>
        </pc:spChg>
      </pc:sldChg>
    </pc:docChg>
  </pc:docChgLst>
  <pc:docChgLst>
    <pc:chgData name="松谷 秀久" userId="65ce27b120cacf62" providerId="LiveId" clId="{24C145B1-E48B-4BF3-A6E5-44326261E4DB}"/>
    <pc:docChg chg="undo redo custSel mod addSld delSld modSld sldOrd modMainMaster">
      <pc:chgData name="松谷 秀久" userId="65ce27b120cacf62" providerId="LiveId" clId="{24C145B1-E48B-4BF3-A6E5-44326261E4DB}" dt="2020-11-13T21:06:00.094" v="2404" actId="20577"/>
      <pc:docMkLst>
        <pc:docMk/>
      </pc:docMkLst>
      <pc:sldChg chg="modSp add del mod modTransition">
        <pc:chgData name="松谷 秀久" userId="65ce27b120cacf62" providerId="LiveId" clId="{24C145B1-E48B-4BF3-A6E5-44326261E4DB}" dt="2020-11-13T19:42:20.322" v="87" actId="47"/>
        <pc:sldMkLst>
          <pc:docMk/>
          <pc:sldMk cId="3069601763" sldId="256"/>
        </pc:sldMkLst>
        <pc:spChg chg="mod">
          <ac:chgData name="松谷 秀久" userId="65ce27b120cacf62" providerId="LiveId" clId="{24C145B1-E48B-4BF3-A6E5-44326261E4DB}" dt="2020-11-13T19:33:03.274" v="11" actId="404"/>
          <ac:spMkLst>
            <pc:docMk/>
            <pc:sldMk cId="3069601763" sldId="256"/>
            <ac:spMk id="194" creationId="{00000000-0000-0000-0000-000000000000}"/>
          </ac:spMkLst>
        </pc:spChg>
      </pc:sldChg>
      <pc:sldChg chg="addSp delSp modSp add mod ord setBg setClrOvrMap delDesignElem">
        <pc:chgData name="松谷 秀久" userId="65ce27b120cacf62" providerId="LiveId" clId="{24C145B1-E48B-4BF3-A6E5-44326261E4DB}" dt="2020-11-13T20:20:18.475" v="733" actId="12"/>
        <pc:sldMkLst>
          <pc:docMk/>
          <pc:sldMk cId="3069601763" sldId="256"/>
        </pc:sldMkLst>
        <pc:spChg chg="mod">
          <ac:chgData name="松谷 秀久" userId="65ce27b120cacf62" providerId="LiveId" clId="{24C145B1-E48B-4BF3-A6E5-44326261E4DB}" dt="2020-11-13T20:18:41.212" v="728" actId="26606"/>
          <ac:spMkLst>
            <pc:docMk/>
            <pc:sldMk cId="3069601763" sldId="256"/>
            <ac:spMk id="2" creationId="{00000000-0000-0000-0000-000000000000}"/>
          </ac:spMkLst>
        </pc:spChg>
        <pc:spChg chg="mod">
          <ac:chgData name="松谷 秀久" userId="65ce27b120cacf62" providerId="LiveId" clId="{24C145B1-E48B-4BF3-A6E5-44326261E4DB}" dt="2020-11-13T20:20:18.475" v="733" actId="12"/>
          <ac:spMkLst>
            <pc:docMk/>
            <pc:sldMk cId="3069601763" sldId="256"/>
            <ac:spMk id="3" creationId="{00000000-0000-0000-0000-000000000000}"/>
          </ac:spMkLst>
        </pc:spChg>
        <pc:spChg chg="add del mod">
          <ac:chgData name="松谷 秀久" userId="65ce27b120cacf62" providerId="LiveId" clId="{24C145B1-E48B-4BF3-A6E5-44326261E4DB}" dt="2020-11-13T19:59:22.023" v="410"/>
          <ac:spMkLst>
            <pc:docMk/>
            <pc:sldMk cId="3069601763" sldId="256"/>
            <ac:spMk id="4" creationId="{D8C127E6-474F-4D84-823A-5E1624670E62}"/>
          </ac:spMkLst>
        </pc:spChg>
        <pc:spChg chg="add del mod">
          <ac:chgData name="松谷 秀久" userId="65ce27b120cacf62" providerId="LiveId" clId="{24C145B1-E48B-4BF3-A6E5-44326261E4DB}" dt="2020-11-13T19:59:22.023" v="410"/>
          <ac:spMkLst>
            <pc:docMk/>
            <pc:sldMk cId="3069601763" sldId="256"/>
            <ac:spMk id="5" creationId="{3D61B94E-D543-4427-A1C4-015AF1A82FEB}"/>
          </ac:spMkLst>
        </pc:spChg>
        <pc:spChg chg="add del">
          <ac:chgData name="松谷 秀久" userId="65ce27b120cacf62" providerId="LiveId" clId="{24C145B1-E48B-4BF3-A6E5-44326261E4DB}" dt="2020-11-13T20:18:41.212" v="728" actId="26606"/>
          <ac:spMkLst>
            <pc:docMk/>
            <pc:sldMk cId="3069601763" sldId="256"/>
            <ac:spMk id="9" creationId="{1653AB08-C531-42A8-AA8D-C2ABAE87CCE6}"/>
          </ac:spMkLst>
        </pc:spChg>
        <pc:spChg chg="del">
          <ac:chgData name="松谷 秀久" userId="65ce27b120cacf62" providerId="LiveId" clId="{24C145B1-E48B-4BF3-A6E5-44326261E4DB}" dt="2020-11-13T19:58:53.210" v="404"/>
          <ac:spMkLst>
            <pc:docMk/>
            <pc:sldMk cId="3069601763" sldId="256"/>
            <ac:spMk id="12" creationId="{1653AB08-C531-42A8-AA8D-C2ABAE87CCE6}"/>
          </ac:spMkLst>
        </pc:spChg>
        <pc:spChg chg="add del">
          <ac:chgData name="松谷 秀久" userId="65ce27b120cacf62" providerId="LiveId" clId="{24C145B1-E48B-4BF3-A6E5-44326261E4DB}" dt="2020-11-13T20:18:41.212" v="728" actId="26606"/>
          <ac:spMkLst>
            <pc:docMk/>
            <pc:sldMk cId="3069601763" sldId="256"/>
            <ac:spMk id="15" creationId="{CED2641B-4430-4CF4-89AB-3FADDD630F25}"/>
          </ac:spMkLst>
        </pc:spChg>
        <pc:spChg chg="add del">
          <ac:chgData name="松谷 秀久" userId="65ce27b120cacf62" providerId="LiveId" clId="{24C145B1-E48B-4BF3-A6E5-44326261E4DB}" dt="2020-11-13T20:18:41.212" v="728" actId="26606"/>
          <ac:spMkLst>
            <pc:docMk/>
            <pc:sldMk cId="3069601763" sldId="256"/>
            <ac:spMk id="17" creationId="{74CD14DB-BB81-479F-A1FC-1C75640E9F84}"/>
          </ac:spMkLst>
        </pc:spChg>
        <pc:spChg chg="del">
          <ac:chgData name="松谷 秀久" userId="65ce27b120cacf62" providerId="LiveId" clId="{24C145B1-E48B-4BF3-A6E5-44326261E4DB}" dt="2020-11-13T19:58:53.210" v="404"/>
          <ac:spMkLst>
            <pc:docMk/>
            <pc:sldMk cId="3069601763" sldId="256"/>
            <ac:spMk id="18" creationId="{CED2641B-4430-4CF4-89AB-3FADDD630F25}"/>
          </ac:spMkLst>
        </pc:spChg>
        <pc:spChg chg="add del">
          <ac:chgData name="松谷 秀久" userId="65ce27b120cacf62" providerId="LiveId" clId="{24C145B1-E48B-4BF3-A6E5-44326261E4DB}" dt="2020-11-13T20:18:41.212" v="728" actId="26606"/>
          <ac:spMkLst>
            <pc:docMk/>
            <pc:sldMk cId="3069601763" sldId="256"/>
            <ac:spMk id="19" creationId="{C943A91B-7CA7-4592-A975-73B1BF8C4C74}"/>
          </ac:spMkLst>
        </pc:spChg>
        <pc:spChg chg="del">
          <ac:chgData name="松谷 秀久" userId="65ce27b120cacf62" providerId="LiveId" clId="{24C145B1-E48B-4BF3-A6E5-44326261E4DB}" dt="2020-11-13T19:58:53.210" v="404"/>
          <ac:spMkLst>
            <pc:docMk/>
            <pc:sldMk cId="3069601763" sldId="256"/>
            <ac:spMk id="20" creationId="{74CD14DB-BB81-479F-A1FC-1C75640E9F84}"/>
          </ac:spMkLst>
        </pc:spChg>
        <pc:spChg chg="add del">
          <ac:chgData name="松谷 秀久" userId="65ce27b120cacf62" providerId="LiveId" clId="{24C145B1-E48B-4BF3-A6E5-44326261E4DB}" dt="2020-11-13T20:18:41.212" v="728" actId="26606"/>
          <ac:spMkLst>
            <pc:docMk/>
            <pc:sldMk cId="3069601763" sldId="256"/>
            <ac:spMk id="21" creationId="{EC471314-E46A-414B-8D91-74880E84F187}"/>
          </ac:spMkLst>
        </pc:spChg>
        <pc:spChg chg="del">
          <ac:chgData name="松谷 秀久" userId="65ce27b120cacf62" providerId="LiveId" clId="{24C145B1-E48B-4BF3-A6E5-44326261E4DB}" dt="2020-11-13T19:58:53.210" v="404"/>
          <ac:spMkLst>
            <pc:docMk/>
            <pc:sldMk cId="3069601763" sldId="256"/>
            <ac:spMk id="22" creationId="{C943A91B-7CA7-4592-A975-73B1BF8C4C74}"/>
          </ac:spMkLst>
        </pc:spChg>
        <pc:spChg chg="add del">
          <ac:chgData name="松谷 秀久" userId="65ce27b120cacf62" providerId="LiveId" clId="{24C145B1-E48B-4BF3-A6E5-44326261E4DB}" dt="2020-11-13T20:18:41.212" v="728" actId="26606"/>
          <ac:spMkLst>
            <pc:docMk/>
            <pc:sldMk cId="3069601763" sldId="256"/>
            <ac:spMk id="23" creationId="{6A681326-1C9D-44A3-A627-3871BDAE4127}"/>
          </ac:spMkLst>
        </pc:spChg>
        <pc:spChg chg="del">
          <ac:chgData name="松谷 秀久" userId="65ce27b120cacf62" providerId="LiveId" clId="{24C145B1-E48B-4BF3-A6E5-44326261E4DB}" dt="2020-11-13T19:58:53.210" v="404"/>
          <ac:spMkLst>
            <pc:docMk/>
            <pc:sldMk cId="3069601763" sldId="256"/>
            <ac:spMk id="24" creationId="{EC471314-E46A-414B-8D91-74880E84F187}"/>
          </ac:spMkLst>
        </pc:spChg>
        <pc:spChg chg="del">
          <ac:chgData name="松谷 秀久" userId="65ce27b120cacf62" providerId="LiveId" clId="{24C145B1-E48B-4BF3-A6E5-44326261E4DB}" dt="2020-11-13T19:58:53.210" v="404"/>
          <ac:spMkLst>
            <pc:docMk/>
            <pc:sldMk cId="3069601763" sldId="256"/>
            <ac:spMk id="26" creationId="{6A681326-1C9D-44A3-A627-3871BDAE4127}"/>
          </ac:spMkLst>
        </pc:spChg>
        <pc:spChg chg="add">
          <ac:chgData name="松谷 秀久" userId="65ce27b120cacf62" providerId="LiveId" clId="{24C145B1-E48B-4BF3-A6E5-44326261E4DB}" dt="2020-11-13T20:18:41.212" v="728" actId="26606"/>
          <ac:spMkLst>
            <pc:docMk/>
            <pc:sldMk cId="3069601763" sldId="256"/>
            <ac:spMk id="32" creationId="{1653AB08-C531-42A8-AA8D-C2ABAE87CCE6}"/>
          </ac:spMkLst>
        </pc:spChg>
        <pc:spChg chg="add">
          <ac:chgData name="松谷 秀久" userId="65ce27b120cacf62" providerId="LiveId" clId="{24C145B1-E48B-4BF3-A6E5-44326261E4DB}" dt="2020-11-13T20:18:41.212" v="728" actId="26606"/>
          <ac:spMkLst>
            <pc:docMk/>
            <pc:sldMk cId="3069601763" sldId="256"/>
            <ac:spMk id="38" creationId="{CED2641B-4430-4CF4-89AB-3FADDD630F25}"/>
          </ac:spMkLst>
        </pc:spChg>
        <pc:spChg chg="add">
          <ac:chgData name="松谷 秀久" userId="65ce27b120cacf62" providerId="LiveId" clId="{24C145B1-E48B-4BF3-A6E5-44326261E4DB}" dt="2020-11-13T20:18:41.212" v="728" actId="26606"/>
          <ac:spMkLst>
            <pc:docMk/>
            <pc:sldMk cId="3069601763" sldId="256"/>
            <ac:spMk id="40" creationId="{74CD14DB-BB81-479F-A1FC-1C75640E9F84}"/>
          </ac:spMkLst>
        </pc:spChg>
        <pc:spChg chg="add">
          <ac:chgData name="松谷 秀久" userId="65ce27b120cacf62" providerId="LiveId" clId="{24C145B1-E48B-4BF3-A6E5-44326261E4DB}" dt="2020-11-13T20:18:41.212" v="728" actId="26606"/>
          <ac:spMkLst>
            <pc:docMk/>
            <pc:sldMk cId="3069601763" sldId="256"/>
            <ac:spMk id="42" creationId="{C943A91B-7CA7-4592-A975-73B1BF8C4C74}"/>
          </ac:spMkLst>
        </pc:spChg>
        <pc:spChg chg="add">
          <ac:chgData name="松谷 秀久" userId="65ce27b120cacf62" providerId="LiveId" clId="{24C145B1-E48B-4BF3-A6E5-44326261E4DB}" dt="2020-11-13T20:18:41.212" v="728" actId="26606"/>
          <ac:spMkLst>
            <pc:docMk/>
            <pc:sldMk cId="3069601763" sldId="256"/>
            <ac:spMk id="44" creationId="{EC471314-E46A-414B-8D91-74880E84F187}"/>
          </ac:spMkLst>
        </pc:spChg>
        <pc:spChg chg="add">
          <ac:chgData name="松谷 秀久" userId="65ce27b120cacf62" providerId="LiveId" clId="{24C145B1-E48B-4BF3-A6E5-44326261E4DB}" dt="2020-11-13T20:18:41.212" v="728" actId="26606"/>
          <ac:spMkLst>
            <pc:docMk/>
            <pc:sldMk cId="3069601763" sldId="256"/>
            <ac:spMk id="46" creationId="{6A681326-1C9D-44A3-A627-3871BDAE4127}"/>
          </ac:spMkLst>
        </pc:spChg>
        <pc:picChg chg="add del">
          <ac:chgData name="松谷 秀久" userId="65ce27b120cacf62" providerId="LiveId" clId="{24C145B1-E48B-4BF3-A6E5-44326261E4DB}" dt="2020-11-13T20:18:41.212" v="728" actId="26606"/>
          <ac:picMkLst>
            <pc:docMk/>
            <pc:sldMk cId="3069601763" sldId="256"/>
            <ac:picMk id="6" creationId="{5D2D844C-AB64-4A03-80BE-33212E61DD07}"/>
          </ac:picMkLst>
        </pc:picChg>
        <pc:picChg chg="add del">
          <ac:chgData name="松谷 秀久" userId="65ce27b120cacf62" providerId="LiveId" clId="{24C145B1-E48B-4BF3-A6E5-44326261E4DB}" dt="2020-11-13T20:18:41.212" v="728" actId="26606"/>
          <ac:picMkLst>
            <pc:docMk/>
            <pc:sldMk cId="3069601763" sldId="256"/>
            <ac:picMk id="7" creationId="{CAAD0E9B-89C2-4268-98B4-BA7BFFF2C705}"/>
          </ac:picMkLst>
        </pc:picChg>
        <pc:picChg chg="del">
          <ac:chgData name="松谷 秀久" userId="65ce27b120cacf62" providerId="LiveId" clId="{24C145B1-E48B-4BF3-A6E5-44326261E4DB}" dt="2020-11-13T19:58:53.210" v="404"/>
          <ac:picMkLst>
            <pc:docMk/>
            <pc:sldMk cId="3069601763" sldId="256"/>
            <ac:picMk id="8" creationId="{5D2D844C-AB64-4A03-80BE-33212E61DD07}"/>
          </ac:picMkLst>
        </pc:picChg>
        <pc:picChg chg="del">
          <ac:chgData name="松谷 秀久" userId="65ce27b120cacf62" providerId="LiveId" clId="{24C145B1-E48B-4BF3-A6E5-44326261E4DB}" dt="2020-11-13T19:58:53.210" v="404"/>
          <ac:picMkLst>
            <pc:docMk/>
            <pc:sldMk cId="3069601763" sldId="256"/>
            <ac:picMk id="10" creationId="{CAAD0E9B-89C2-4268-98B4-BA7BFFF2C705}"/>
          </ac:picMkLst>
        </pc:picChg>
        <pc:picChg chg="add del">
          <ac:chgData name="松谷 秀久" userId="65ce27b120cacf62" providerId="LiveId" clId="{24C145B1-E48B-4BF3-A6E5-44326261E4DB}" dt="2020-11-13T20:18:41.212" v="728" actId="26606"/>
          <ac:picMkLst>
            <pc:docMk/>
            <pc:sldMk cId="3069601763" sldId="256"/>
            <ac:picMk id="11" creationId="{72E47EEC-33C8-4EC3-8BFC-BB02B4171FDA}"/>
          </ac:picMkLst>
        </pc:picChg>
        <pc:picChg chg="add del">
          <ac:chgData name="松谷 秀久" userId="65ce27b120cacf62" providerId="LiveId" clId="{24C145B1-E48B-4BF3-A6E5-44326261E4DB}" dt="2020-11-13T20:18:41.212" v="728" actId="26606"/>
          <ac:picMkLst>
            <pc:docMk/>
            <pc:sldMk cId="3069601763" sldId="256"/>
            <ac:picMk id="13" creationId="{A8BC9CC6-50D5-4C61-9EDE-315A1B5F14E4}"/>
          </ac:picMkLst>
        </pc:picChg>
        <pc:picChg chg="del">
          <ac:chgData name="松谷 秀久" userId="65ce27b120cacf62" providerId="LiveId" clId="{24C145B1-E48B-4BF3-A6E5-44326261E4DB}" dt="2020-11-13T19:58:53.210" v="404"/>
          <ac:picMkLst>
            <pc:docMk/>
            <pc:sldMk cId="3069601763" sldId="256"/>
            <ac:picMk id="14" creationId="{72E47EEC-33C8-4EC3-8BFC-BB02B4171FDA}"/>
          </ac:picMkLst>
        </pc:picChg>
        <pc:picChg chg="del">
          <ac:chgData name="松谷 秀久" userId="65ce27b120cacf62" providerId="LiveId" clId="{24C145B1-E48B-4BF3-A6E5-44326261E4DB}" dt="2020-11-13T19:58:53.210" v="404"/>
          <ac:picMkLst>
            <pc:docMk/>
            <pc:sldMk cId="3069601763" sldId="256"/>
            <ac:picMk id="16" creationId="{A8BC9CC6-50D5-4C61-9EDE-315A1B5F14E4}"/>
          </ac:picMkLst>
        </pc:picChg>
        <pc:picChg chg="add del mod">
          <ac:chgData name="松谷 秀久" userId="65ce27b120cacf62" providerId="LiveId" clId="{24C145B1-E48B-4BF3-A6E5-44326261E4DB}" dt="2020-11-13T20:10:22.328" v="712" actId="478"/>
          <ac:picMkLst>
            <pc:docMk/>
            <pc:sldMk cId="3069601763" sldId="256"/>
            <ac:picMk id="27" creationId="{4C135859-6432-4AD2-B618-E666E227A411}"/>
          </ac:picMkLst>
        </pc:picChg>
        <pc:picChg chg="add">
          <ac:chgData name="松谷 秀久" userId="65ce27b120cacf62" providerId="LiveId" clId="{24C145B1-E48B-4BF3-A6E5-44326261E4DB}" dt="2020-11-13T20:18:41.212" v="728" actId="26606"/>
          <ac:picMkLst>
            <pc:docMk/>
            <pc:sldMk cId="3069601763" sldId="256"/>
            <ac:picMk id="28" creationId="{5D2D844C-AB64-4A03-80BE-33212E61DD07}"/>
          </ac:picMkLst>
        </pc:picChg>
        <pc:picChg chg="add mod">
          <ac:chgData name="松谷 秀久" userId="65ce27b120cacf62" providerId="LiveId" clId="{24C145B1-E48B-4BF3-A6E5-44326261E4DB}" dt="2020-11-13T20:19:46.765" v="732" actId="14100"/>
          <ac:picMkLst>
            <pc:docMk/>
            <pc:sldMk cId="3069601763" sldId="256"/>
            <ac:picMk id="29" creationId="{422863A4-3814-49F3-976D-D8D4B9929647}"/>
          </ac:picMkLst>
        </pc:picChg>
        <pc:picChg chg="add">
          <ac:chgData name="松谷 秀久" userId="65ce27b120cacf62" providerId="LiveId" clId="{24C145B1-E48B-4BF3-A6E5-44326261E4DB}" dt="2020-11-13T20:18:41.212" v="728" actId="26606"/>
          <ac:picMkLst>
            <pc:docMk/>
            <pc:sldMk cId="3069601763" sldId="256"/>
            <ac:picMk id="30" creationId="{CAAD0E9B-89C2-4268-98B4-BA7BFFF2C705}"/>
          </ac:picMkLst>
        </pc:picChg>
        <pc:picChg chg="add">
          <ac:chgData name="松谷 秀久" userId="65ce27b120cacf62" providerId="LiveId" clId="{24C145B1-E48B-4BF3-A6E5-44326261E4DB}" dt="2020-11-13T20:18:41.212" v="728" actId="26606"/>
          <ac:picMkLst>
            <pc:docMk/>
            <pc:sldMk cId="3069601763" sldId="256"/>
            <ac:picMk id="34" creationId="{72E47EEC-33C8-4EC3-8BFC-BB02B4171FDA}"/>
          </ac:picMkLst>
        </pc:picChg>
        <pc:picChg chg="add">
          <ac:chgData name="松谷 秀久" userId="65ce27b120cacf62" providerId="LiveId" clId="{24C145B1-E48B-4BF3-A6E5-44326261E4DB}" dt="2020-11-13T20:18:41.212" v="728" actId="26606"/>
          <ac:picMkLst>
            <pc:docMk/>
            <pc:sldMk cId="3069601763" sldId="256"/>
            <ac:picMk id="36" creationId="{A8BC9CC6-50D5-4C61-9EDE-315A1B5F14E4}"/>
          </ac:picMkLst>
        </pc:picChg>
      </pc:sldChg>
      <pc:sldChg chg="modSp add mod">
        <pc:chgData name="松谷 秀久" userId="65ce27b120cacf62" providerId="LiveId" clId="{24C145B1-E48B-4BF3-A6E5-44326261E4DB}" dt="2020-11-13T21:00:00.830" v="2249" actId="1076"/>
        <pc:sldMkLst>
          <pc:docMk/>
          <pc:sldMk cId="3433831191" sldId="257"/>
        </pc:sldMkLst>
        <pc:spChg chg="mod">
          <ac:chgData name="松谷 秀久" userId="65ce27b120cacf62" providerId="LiveId" clId="{24C145B1-E48B-4BF3-A6E5-44326261E4DB}" dt="2020-11-13T20:16:55.350" v="722" actId="2711"/>
          <ac:spMkLst>
            <pc:docMk/>
            <pc:sldMk cId="3433831191" sldId="257"/>
            <ac:spMk id="218" creationId="{00000000-0000-0000-0000-000000000000}"/>
          </ac:spMkLst>
        </pc:spChg>
        <pc:spChg chg="mod">
          <ac:chgData name="松谷 秀久" userId="65ce27b120cacf62" providerId="LiveId" clId="{24C145B1-E48B-4BF3-A6E5-44326261E4DB}" dt="2020-11-13T21:00:00.830" v="2249" actId="1076"/>
          <ac:spMkLst>
            <pc:docMk/>
            <pc:sldMk cId="3433831191" sldId="257"/>
            <ac:spMk id="219" creationId="{00000000-0000-0000-0000-000000000000}"/>
          </ac:spMkLst>
        </pc:spChg>
        <pc:spChg chg="mod">
          <ac:chgData name="松谷 秀久" userId="65ce27b120cacf62" providerId="LiveId" clId="{24C145B1-E48B-4BF3-A6E5-44326261E4DB}" dt="2020-11-13T20:17:14.973" v="723" actId="207"/>
          <ac:spMkLst>
            <pc:docMk/>
            <pc:sldMk cId="3433831191" sldId="257"/>
            <ac:spMk id="220" creationId="{00000000-0000-0000-0000-000000000000}"/>
          </ac:spMkLst>
        </pc:spChg>
        <pc:spChg chg="mod">
          <ac:chgData name="松谷 秀久" userId="65ce27b120cacf62" providerId="LiveId" clId="{24C145B1-E48B-4BF3-A6E5-44326261E4DB}" dt="2020-11-13T20:17:14.973" v="723" actId="207"/>
          <ac:spMkLst>
            <pc:docMk/>
            <pc:sldMk cId="3433831191" sldId="257"/>
            <ac:spMk id="221" creationId="{00000000-0000-0000-0000-000000000000}"/>
          </ac:spMkLst>
        </pc:spChg>
        <pc:spChg chg="mod">
          <ac:chgData name="松谷 秀久" userId="65ce27b120cacf62" providerId="LiveId" clId="{24C145B1-E48B-4BF3-A6E5-44326261E4DB}" dt="2020-11-13T21:00:00.830" v="2249" actId="1076"/>
          <ac:spMkLst>
            <pc:docMk/>
            <pc:sldMk cId="3433831191" sldId="257"/>
            <ac:spMk id="224" creationId="{00000000-0000-0000-0000-000000000000}"/>
          </ac:spMkLst>
        </pc:spChg>
        <pc:spChg chg="mod">
          <ac:chgData name="松谷 秀久" userId="65ce27b120cacf62" providerId="LiveId" clId="{24C145B1-E48B-4BF3-A6E5-44326261E4DB}" dt="2020-11-13T20:17:14.973" v="723" actId="207"/>
          <ac:spMkLst>
            <pc:docMk/>
            <pc:sldMk cId="3433831191" sldId="257"/>
            <ac:spMk id="225" creationId="{00000000-0000-0000-0000-000000000000}"/>
          </ac:spMkLst>
        </pc:spChg>
        <pc:spChg chg="mod">
          <ac:chgData name="松谷 秀久" userId="65ce27b120cacf62" providerId="LiveId" clId="{24C145B1-E48B-4BF3-A6E5-44326261E4DB}" dt="2020-11-13T20:17:14.973" v="723" actId="207"/>
          <ac:spMkLst>
            <pc:docMk/>
            <pc:sldMk cId="3433831191" sldId="257"/>
            <ac:spMk id="226" creationId="{00000000-0000-0000-0000-000000000000}"/>
          </ac:spMkLst>
        </pc:spChg>
        <pc:spChg chg="mod">
          <ac:chgData name="松谷 秀久" userId="65ce27b120cacf62" providerId="LiveId" clId="{24C145B1-E48B-4BF3-A6E5-44326261E4DB}" dt="2020-11-13T20:17:14.973" v="723" actId="207"/>
          <ac:spMkLst>
            <pc:docMk/>
            <pc:sldMk cId="3433831191" sldId="257"/>
            <ac:spMk id="229" creationId="{00000000-0000-0000-0000-000000000000}"/>
          </ac:spMkLst>
        </pc:spChg>
        <pc:spChg chg="mod">
          <ac:chgData name="松谷 秀久" userId="65ce27b120cacf62" providerId="LiveId" clId="{24C145B1-E48B-4BF3-A6E5-44326261E4DB}" dt="2020-11-13T20:17:14.973" v="723" actId="207"/>
          <ac:spMkLst>
            <pc:docMk/>
            <pc:sldMk cId="3433831191" sldId="257"/>
            <ac:spMk id="230" creationId="{00000000-0000-0000-0000-000000000000}"/>
          </ac:spMkLst>
        </pc:spChg>
        <pc:spChg chg="mod">
          <ac:chgData name="松谷 秀久" userId="65ce27b120cacf62" providerId="LiveId" clId="{24C145B1-E48B-4BF3-A6E5-44326261E4DB}" dt="2020-11-13T21:00:00.830" v="2249" actId="1076"/>
          <ac:spMkLst>
            <pc:docMk/>
            <pc:sldMk cId="3433831191" sldId="257"/>
            <ac:spMk id="232" creationId="{00000000-0000-0000-0000-000000000000}"/>
          </ac:spMkLst>
        </pc:spChg>
        <pc:spChg chg="mod">
          <ac:chgData name="松谷 秀久" userId="65ce27b120cacf62" providerId="LiveId" clId="{24C145B1-E48B-4BF3-A6E5-44326261E4DB}" dt="2020-11-13T20:17:14.973" v="723" actId="207"/>
          <ac:spMkLst>
            <pc:docMk/>
            <pc:sldMk cId="3433831191" sldId="257"/>
            <ac:spMk id="234" creationId="{00000000-0000-0000-0000-000000000000}"/>
          </ac:spMkLst>
        </pc:spChg>
        <pc:spChg chg="mod">
          <ac:chgData name="松谷 秀久" userId="65ce27b120cacf62" providerId="LiveId" clId="{24C145B1-E48B-4BF3-A6E5-44326261E4DB}" dt="2020-11-13T20:17:14.973" v="723" actId="207"/>
          <ac:spMkLst>
            <pc:docMk/>
            <pc:sldMk cId="3433831191" sldId="257"/>
            <ac:spMk id="235" creationId="{00000000-0000-0000-0000-000000000000}"/>
          </ac:spMkLst>
        </pc:spChg>
        <pc:spChg chg="mod">
          <ac:chgData name="松谷 秀久" userId="65ce27b120cacf62" providerId="LiveId" clId="{24C145B1-E48B-4BF3-A6E5-44326261E4DB}" dt="2020-11-13T21:00:00.830" v="2249" actId="1076"/>
          <ac:spMkLst>
            <pc:docMk/>
            <pc:sldMk cId="3433831191" sldId="257"/>
            <ac:spMk id="237" creationId="{00000000-0000-0000-0000-000000000000}"/>
          </ac:spMkLst>
        </pc:spChg>
        <pc:grpChg chg="mod">
          <ac:chgData name="松谷 秀久" userId="65ce27b120cacf62" providerId="LiveId" clId="{24C145B1-E48B-4BF3-A6E5-44326261E4DB}" dt="2020-11-13T20:59:50.884" v="2248" actId="1076"/>
          <ac:grpSpMkLst>
            <pc:docMk/>
            <pc:sldMk cId="3433831191" sldId="257"/>
            <ac:grpSpMk id="222"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27"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31"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36" creationId="{00000000-0000-0000-0000-000000000000}"/>
          </ac:grpSpMkLst>
        </pc:grpChg>
        <pc:picChg chg="mod">
          <ac:chgData name="松谷 秀久" userId="65ce27b120cacf62" providerId="LiveId" clId="{24C145B1-E48B-4BF3-A6E5-44326261E4DB}" dt="2020-11-13T20:59:42.130" v="2245" actId="1076"/>
          <ac:picMkLst>
            <pc:docMk/>
            <pc:sldMk cId="3433831191" sldId="257"/>
            <ac:picMk id="223"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28"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33"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38" creationId="{00000000-0000-0000-0000-000000000000}"/>
          </ac:picMkLst>
        </pc:picChg>
      </pc:sldChg>
      <pc:sldChg chg="del">
        <pc:chgData name="松谷 秀久" userId="65ce27b120cacf62" providerId="LiveId" clId="{24C145B1-E48B-4BF3-A6E5-44326261E4DB}" dt="2020-11-13T20:01:23.806" v="481" actId="2696"/>
        <pc:sldMkLst>
          <pc:docMk/>
          <pc:sldMk cId="3433831191" sldId="257"/>
        </pc:sldMkLst>
      </pc:sldChg>
      <pc:sldChg chg="addSp modSp add mod ord">
        <pc:chgData name="松谷 秀久" userId="65ce27b120cacf62" providerId="LiveId" clId="{24C145B1-E48B-4BF3-A6E5-44326261E4DB}" dt="2020-11-13T21:04:01.708" v="2366" actId="6549"/>
        <pc:sldMkLst>
          <pc:docMk/>
          <pc:sldMk cId="2755403824" sldId="358"/>
        </pc:sldMkLst>
        <pc:spChg chg="add mod">
          <ac:chgData name="松谷 秀久" userId="65ce27b120cacf62" providerId="LiveId" clId="{24C145B1-E48B-4BF3-A6E5-44326261E4DB}" dt="2020-11-13T21:04:01.708" v="2366" actId="6549"/>
          <ac:spMkLst>
            <pc:docMk/>
            <pc:sldMk cId="2755403824" sldId="358"/>
            <ac:spMk id="2" creationId="{25E9E1A9-EFFC-4D34-B824-5C38B411334C}"/>
          </ac:spMkLst>
        </pc:spChg>
        <pc:spChg chg="mod">
          <ac:chgData name="松谷 秀久" userId="65ce27b120cacf62" providerId="LiveId" clId="{24C145B1-E48B-4BF3-A6E5-44326261E4DB}" dt="2020-11-13T21:00:41.234" v="2250" actId="2711"/>
          <ac:spMkLst>
            <pc:docMk/>
            <pc:sldMk cId="2755403824" sldId="358"/>
            <ac:spMk id="3" creationId="{00000000-0000-0000-0000-000000000000}"/>
          </ac:spMkLst>
        </pc:spChg>
      </pc:sldChg>
      <pc:sldChg chg="addSp delSp modSp add mod ord">
        <pc:chgData name="松谷 秀久" userId="65ce27b120cacf62" providerId="LiveId" clId="{24C145B1-E48B-4BF3-A6E5-44326261E4DB}" dt="2020-11-13T21:03:55.658" v="2362" actId="22"/>
        <pc:sldMkLst>
          <pc:docMk/>
          <pc:sldMk cId="581373558" sldId="359"/>
        </pc:sldMkLst>
        <pc:spChg chg="add del">
          <ac:chgData name="松谷 秀久" userId="65ce27b120cacf62" providerId="LiveId" clId="{24C145B1-E48B-4BF3-A6E5-44326261E4DB}" dt="2020-11-13T21:03:55.658" v="2362" actId="22"/>
          <ac:spMkLst>
            <pc:docMk/>
            <pc:sldMk cId="581373558" sldId="359"/>
            <ac:spMk id="2" creationId="{17AA2C29-BE79-4A01-A22E-C0A7D4FAD59A}"/>
          </ac:spMkLst>
        </pc:spChg>
        <pc:spChg chg="mod">
          <ac:chgData name="松谷 秀久" userId="65ce27b120cacf62" providerId="LiveId" clId="{24C145B1-E48B-4BF3-A6E5-44326261E4DB}" dt="2020-11-13T21:00:49.279" v="2251" actId="2711"/>
          <ac:spMkLst>
            <pc:docMk/>
            <pc:sldMk cId="581373558" sldId="359"/>
            <ac:spMk id="3" creationId="{00000000-0000-0000-0000-000000000000}"/>
          </ac:spMkLst>
        </pc:spChg>
      </pc:sldChg>
      <pc:sldChg chg="addSp delSp modSp add mod ord">
        <pc:chgData name="松谷 秀久" userId="65ce27b120cacf62" providerId="LiveId" clId="{24C145B1-E48B-4BF3-A6E5-44326261E4DB}" dt="2020-11-13T21:03:55.013" v="2361" actId="22"/>
        <pc:sldMkLst>
          <pc:docMk/>
          <pc:sldMk cId="34473048" sldId="360"/>
        </pc:sldMkLst>
        <pc:spChg chg="mod">
          <ac:chgData name="松谷 秀久" userId="65ce27b120cacf62" providerId="LiveId" clId="{24C145B1-E48B-4BF3-A6E5-44326261E4DB}" dt="2020-11-13T21:00:58.287" v="2252" actId="2711"/>
          <ac:spMkLst>
            <pc:docMk/>
            <pc:sldMk cId="34473048" sldId="360"/>
            <ac:spMk id="3" creationId="{00000000-0000-0000-0000-000000000000}"/>
          </ac:spMkLst>
        </pc:spChg>
        <pc:spChg chg="add del">
          <ac:chgData name="松谷 秀久" userId="65ce27b120cacf62" providerId="LiveId" clId="{24C145B1-E48B-4BF3-A6E5-44326261E4DB}" dt="2020-11-13T21:03:55.013" v="2361" actId="22"/>
          <ac:spMkLst>
            <pc:docMk/>
            <pc:sldMk cId="34473048" sldId="360"/>
            <ac:spMk id="7" creationId="{24BB5C9B-B909-4F23-86D4-ABAF9B3C0CB1}"/>
          </ac:spMkLst>
        </pc:spChg>
      </pc:sldChg>
      <pc:sldChg chg="addSp delSp modSp add mod ord">
        <pc:chgData name="松谷 秀久" userId="65ce27b120cacf62" providerId="LiveId" clId="{24C145B1-E48B-4BF3-A6E5-44326261E4DB}" dt="2020-11-13T21:03:52.642" v="2360" actId="22"/>
        <pc:sldMkLst>
          <pc:docMk/>
          <pc:sldMk cId="2331770894" sldId="361"/>
        </pc:sldMkLst>
        <pc:spChg chg="add del">
          <ac:chgData name="松谷 秀久" userId="65ce27b120cacf62" providerId="LiveId" clId="{24C145B1-E48B-4BF3-A6E5-44326261E4DB}" dt="2020-11-13T21:03:52.642" v="2360" actId="22"/>
          <ac:spMkLst>
            <pc:docMk/>
            <pc:sldMk cId="2331770894" sldId="361"/>
            <ac:spMk id="2" creationId="{BFCDA426-1473-4F56-A973-98CF765B95DB}"/>
          </ac:spMkLst>
        </pc:spChg>
        <pc:spChg chg="mod">
          <ac:chgData name="松谷 秀久" userId="65ce27b120cacf62" providerId="LiveId" clId="{24C145B1-E48B-4BF3-A6E5-44326261E4DB}" dt="2020-11-13T21:01:11.416" v="2253" actId="2711"/>
          <ac:spMkLst>
            <pc:docMk/>
            <pc:sldMk cId="2331770894" sldId="361"/>
            <ac:spMk id="3" creationId="{00000000-0000-0000-0000-000000000000}"/>
          </ac:spMkLst>
        </pc:spChg>
      </pc:sldChg>
      <pc:sldChg chg="modSp add mod ord">
        <pc:chgData name="松谷 秀久" userId="65ce27b120cacf62" providerId="LiveId" clId="{24C145B1-E48B-4BF3-A6E5-44326261E4DB}" dt="2020-11-13T21:01:18.278" v="2254" actId="2711"/>
        <pc:sldMkLst>
          <pc:docMk/>
          <pc:sldMk cId="96175832" sldId="362"/>
        </pc:sldMkLst>
        <pc:spChg chg="mod">
          <ac:chgData name="松谷 秀久" userId="65ce27b120cacf62" providerId="LiveId" clId="{24C145B1-E48B-4BF3-A6E5-44326261E4DB}" dt="2020-11-13T21:01:18.278" v="2254" actId="2711"/>
          <ac:spMkLst>
            <pc:docMk/>
            <pc:sldMk cId="96175832" sldId="362"/>
            <ac:spMk id="3" creationId="{00000000-0000-0000-0000-000000000000}"/>
          </ac:spMkLst>
        </pc:spChg>
      </pc:sldChg>
      <pc:sldChg chg="modSp add mod ord">
        <pc:chgData name="松谷 秀久" userId="65ce27b120cacf62" providerId="LiveId" clId="{24C145B1-E48B-4BF3-A6E5-44326261E4DB}" dt="2020-11-13T20:52:47.239" v="1955" actId="14100"/>
        <pc:sldMkLst>
          <pc:docMk/>
          <pc:sldMk cId="107879193" sldId="363"/>
        </pc:sldMkLst>
        <pc:spChg chg="mod">
          <ac:chgData name="松谷 秀久" userId="65ce27b120cacf62" providerId="LiveId" clId="{24C145B1-E48B-4BF3-A6E5-44326261E4DB}" dt="2020-11-13T20:52:47.239" v="1955" actId="14100"/>
          <ac:spMkLst>
            <pc:docMk/>
            <pc:sldMk cId="107879193" sldId="363"/>
            <ac:spMk id="3" creationId="{00000000-0000-0000-0000-000000000000}"/>
          </ac:spMkLst>
        </pc:spChg>
      </pc:sldChg>
      <pc:sldChg chg="del">
        <pc:chgData name="松谷 秀久" userId="65ce27b120cacf62" providerId="LiveId" clId="{24C145B1-E48B-4BF3-A6E5-44326261E4DB}" dt="2020-11-13T19:29:42.388" v="2" actId="47"/>
        <pc:sldMkLst>
          <pc:docMk/>
          <pc:sldMk cId="621997714" sldId="369"/>
        </pc:sldMkLst>
      </pc:sldChg>
      <pc:sldChg chg="del">
        <pc:chgData name="松谷 秀久" userId="65ce27b120cacf62" providerId="LiveId" clId="{24C145B1-E48B-4BF3-A6E5-44326261E4DB}" dt="2020-11-13T19:29:42.388" v="2" actId="47"/>
        <pc:sldMkLst>
          <pc:docMk/>
          <pc:sldMk cId="2255093508" sldId="370"/>
        </pc:sldMkLst>
      </pc:sldChg>
      <pc:sldChg chg="modSp add del mod">
        <pc:chgData name="松谷 秀久" userId="65ce27b120cacf62" providerId="LiveId" clId="{24C145B1-E48B-4BF3-A6E5-44326261E4DB}" dt="2020-11-13T19:42:20.322" v="87" actId="47"/>
        <pc:sldMkLst>
          <pc:docMk/>
          <pc:sldMk cId="0" sldId="371"/>
        </pc:sldMkLst>
        <pc:spChg chg="mod">
          <ac:chgData name="松谷 秀久" userId="65ce27b120cacf62" providerId="LiveId" clId="{24C145B1-E48B-4BF3-A6E5-44326261E4DB}" dt="2020-11-13T19:32:03.333" v="9" actId="403"/>
          <ac:spMkLst>
            <pc:docMk/>
            <pc:sldMk cId="0" sldId="371"/>
            <ac:spMk id="214" creationId="{00000000-0000-0000-0000-000000000000}"/>
          </ac:spMkLst>
        </pc:spChg>
        <pc:spChg chg="mod">
          <ac:chgData name="松谷 秀久" userId="65ce27b120cacf62" providerId="LiveId" clId="{24C145B1-E48B-4BF3-A6E5-44326261E4DB}" dt="2020-11-13T19:31:24.803" v="5" actId="2711"/>
          <ac:spMkLst>
            <pc:docMk/>
            <pc:sldMk cId="0" sldId="371"/>
            <ac:spMk id="217" creationId="{00000000-0000-0000-0000-000000000000}"/>
          </ac:spMkLst>
        </pc:spChg>
      </pc:sldChg>
      <pc:sldChg chg="del">
        <pc:chgData name="松谷 秀久" userId="65ce27b120cacf62" providerId="LiveId" clId="{24C145B1-E48B-4BF3-A6E5-44326261E4DB}" dt="2020-11-13T19:28:30.111" v="0" actId="47"/>
        <pc:sldMkLst>
          <pc:docMk/>
          <pc:sldMk cId="3114069391" sldId="371"/>
        </pc:sldMkLst>
      </pc:sldChg>
      <pc:sldChg chg="modSp add mod">
        <pc:chgData name="松谷 秀久" userId="65ce27b120cacf62" providerId="LiveId" clId="{24C145B1-E48B-4BF3-A6E5-44326261E4DB}" dt="2020-11-13T19:55:21.296" v="347" actId="6549"/>
        <pc:sldMkLst>
          <pc:docMk/>
          <pc:sldMk cId="3114069391" sldId="372"/>
        </pc:sldMkLst>
        <pc:spChg chg="mod">
          <ac:chgData name="松谷 秀久" userId="65ce27b120cacf62" providerId="LiveId" clId="{24C145B1-E48B-4BF3-A6E5-44326261E4DB}" dt="2020-11-13T19:44:35.130" v="99" actId="1076"/>
          <ac:spMkLst>
            <pc:docMk/>
            <pc:sldMk cId="3114069391" sldId="372"/>
            <ac:spMk id="27" creationId="{B7AF6522-1461-427A-B698-561A9E444455}"/>
          </ac:spMkLst>
        </pc:spChg>
        <pc:spChg chg="mod">
          <ac:chgData name="松谷 秀久" userId="65ce27b120cacf62" providerId="LiveId" clId="{24C145B1-E48B-4BF3-A6E5-44326261E4DB}" dt="2020-11-13T19:46:48.983" v="107" actId="6549"/>
          <ac:spMkLst>
            <pc:docMk/>
            <pc:sldMk cId="3114069391" sldId="372"/>
            <ac:spMk id="192" creationId="{00000000-0000-0000-0000-000000000000}"/>
          </ac:spMkLst>
        </pc:spChg>
        <pc:spChg chg="mod">
          <ac:chgData name="松谷 秀久" userId="65ce27b120cacf62" providerId="LiveId" clId="{24C145B1-E48B-4BF3-A6E5-44326261E4DB}" dt="2020-11-13T19:45:07.551" v="106" actId="20577"/>
          <ac:spMkLst>
            <pc:docMk/>
            <pc:sldMk cId="3114069391" sldId="372"/>
            <ac:spMk id="194" creationId="{00000000-0000-0000-0000-000000000000}"/>
          </ac:spMkLst>
        </pc:spChg>
        <pc:spChg chg="mod">
          <ac:chgData name="松谷 秀久" userId="65ce27b120cacf62" providerId="LiveId" clId="{24C145B1-E48B-4BF3-A6E5-44326261E4DB}" dt="2020-11-13T19:40:48.238" v="82" actId="207"/>
          <ac:spMkLst>
            <pc:docMk/>
            <pc:sldMk cId="3114069391" sldId="372"/>
            <ac:spMk id="203" creationId="{00000000-0000-0000-0000-000000000000}"/>
          </ac:spMkLst>
        </pc:spChg>
        <pc:spChg chg="mod">
          <ac:chgData name="松谷 秀久" userId="65ce27b120cacf62" providerId="LiveId" clId="{24C145B1-E48B-4BF3-A6E5-44326261E4DB}" dt="2020-11-13T19:55:10.217" v="346" actId="20577"/>
          <ac:spMkLst>
            <pc:docMk/>
            <pc:sldMk cId="3114069391" sldId="372"/>
            <ac:spMk id="215" creationId="{00000000-0000-0000-0000-000000000000}"/>
          </ac:spMkLst>
        </pc:spChg>
        <pc:spChg chg="mod">
          <ac:chgData name="松谷 秀久" userId="65ce27b120cacf62" providerId="LiveId" clId="{24C145B1-E48B-4BF3-A6E5-44326261E4DB}" dt="2020-11-13T19:55:21.296" v="347" actId="6549"/>
          <ac:spMkLst>
            <pc:docMk/>
            <pc:sldMk cId="3114069391" sldId="372"/>
            <ac:spMk id="216" creationId="{00000000-0000-0000-0000-000000000000}"/>
          </ac:spMkLst>
        </pc:spChg>
      </pc:sldChg>
      <pc:sldChg chg="modSp add mod">
        <pc:chgData name="松谷 秀久" userId="65ce27b120cacf62" providerId="LiveId" clId="{24C145B1-E48B-4BF3-A6E5-44326261E4DB}" dt="2020-11-13T20:24:24.097" v="822" actId="6549"/>
        <pc:sldMkLst>
          <pc:docMk/>
          <pc:sldMk cId="1562267845" sldId="373"/>
        </pc:sldMkLst>
        <pc:spChg chg="mod">
          <ac:chgData name="松谷 秀久" userId="65ce27b120cacf62" providerId="LiveId" clId="{24C145B1-E48B-4BF3-A6E5-44326261E4DB}" dt="2020-11-13T19:57:01.984" v="400" actId="403"/>
          <ac:spMkLst>
            <pc:docMk/>
            <pc:sldMk cId="1562267845" sldId="373"/>
            <ac:spMk id="27" creationId="{B7AF6522-1461-427A-B698-561A9E444455}"/>
          </ac:spMkLst>
        </pc:spChg>
        <pc:spChg chg="mod">
          <ac:chgData name="松谷 秀久" userId="65ce27b120cacf62" providerId="LiveId" clId="{24C145B1-E48B-4BF3-A6E5-44326261E4DB}" dt="2020-11-13T20:24:24.097" v="822" actId="6549"/>
          <ac:spMkLst>
            <pc:docMk/>
            <pc:sldMk cId="1562267845" sldId="373"/>
            <ac:spMk id="192" creationId="{00000000-0000-0000-0000-000000000000}"/>
          </ac:spMkLst>
        </pc:spChg>
        <pc:spChg chg="mod">
          <ac:chgData name="松谷 秀久" userId="65ce27b120cacf62" providerId="LiveId" clId="{24C145B1-E48B-4BF3-A6E5-44326261E4DB}" dt="2020-11-13T19:56:01.335" v="348" actId="403"/>
          <ac:spMkLst>
            <pc:docMk/>
            <pc:sldMk cId="1562267845" sldId="373"/>
            <ac:spMk id="194" creationId="{00000000-0000-0000-0000-000000000000}"/>
          </ac:spMkLst>
        </pc:spChg>
        <pc:spChg chg="mod">
          <ac:chgData name="松谷 秀久" userId="65ce27b120cacf62" providerId="LiveId" clId="{24C145B1-E48B-4BF3-A6E5-44326261E4DB}" dt="2020-11-13T19:57:33.396" v="402" actId="14100"/>
          <ac:spMkLst>
            <pc:docMk/>
            <pc:sldMk cId="1562267845" sldId="373"/>
            <ac:spMk id="196" creationId="{00000000-0000-0000-0000-000000000000}"/>
          </ac:spMkLst>
        </pc:spChg>
        <pc:spChg chg="mod">
          <ac:chgData name="松谷 秀久" userId="65ce27b120cacf62" providerId="LiveId" clId="{24C145B1-E48B-4BF3-A6E5-44326261E4DB}" dt="2020-11-13T19:56:50.100" v="399" actId="14100"/>
          <ac:spMkLst>
            <pc:docMk/>
            <pc:sldMk cId="1562267845" sldId="373"/>
            <ac:spMk id="215" creationId="{00000000-0000-0000-0000-000000000000}"/>
          </ac:spMkLst>
        </pc:spChg>
        <pc:spChg chg="mod">
          <ac:chgData name="松谷 秀久" userId="65ce27b120cacf62" providerId="LiveId" clId="{24C145B1-E48B-4BF3-A6E5-44326261E4DB}" dt="2020-11-13T19:57:23.416" v="401" actId="6549"/>
          <ac:spMkLst>
            <pc:docMk/>
            <pc:sldMk cId="1562267845" sldId="373"/>
            <ac:spMk id="216" creationId="{00000000-0000-0000-0000-000000000000}"/>
          </ac:spMkLst>
        </pc:spChg>
      </pc:sldChg>
      <pc:sldChg chg="modSp add mod">
        <pc:chgData name="松谷 秀久" userId="65ce27b120cacf62" providerId="LiveId" clId="{24C145B1-E48B-4BF3-A6E5-44326261E4DB}" dt="2020-11-13T20:21:30.351" v="734" actId="6549"/>
        <pc:sldMkLst>
          <pc:docMk/>
          <pc:sldMk cId="989946193" sldId="374"/>
        </pc:sldMkLst>
        <pc:spChg chg="mod">
          <ac:chgData name="松谷 秀久" userId="65ce27b120cacf62" providerId="LiveId" clId="{24C145B1-E48B-4BF3-A6E5-44326261E4DB}" dt="2020-11-13T19:41:59.227" v="86" actId="1076"/>
          <ac:spMkLst>
            <pc:docMk/>
            <pc:sldMk cId="989946193" sldId="374"/>
            <ac:spMk id="27" creationId="{B7AF6522-1461-427A-B698-561A9E444455}"/>
          </ac:spMkLst>
        </pc:spChg>
        <pc:spChg chg="mod">
          <ac:chgData name="松谷 秀久" userId="65ce27b120cacf62" providerId="LiveId" clId="{24C145B1-E48B-4BF3-A6E5-44326261E4DB}" dt="2020-11-13T19:34:29.241" v="17" actId="6549"/>
          <ac:spMkLst>
            <pc:docMk/>
            <pc:sldMk cId="989946193" sldId="374"/>
            <ac:spMk id="192" creationId="{00000000-0000-0000-0000-000000000000}"/>
          </ac:spMkLst>
        </pc:spChg>
        <pc:spChg chg="mod">
          <ac:chgData name="松谷 秀久" userId="65ce27b120cacf62" providerId="LiveId" clId="{24C145B1-E48B-4BF3-A6E5-44326261E4DB}" dt="2020-11-13T19:37:53.474" v="67" actId="14100"/>
          <ac:spMkLst>
            <pc:docMk/>
            <pc:sldMk cId="989946193" sldId="374"/>
            <ac:spMk id="193" creationId="{00000000-0000-0000-0000-000000000000}"/>
          </ac:spMkLst>
        </pc:spChg>
        <pc:spChg chg="mod">
          <ac:chgData name="松谷 秀久" userId="65ce27b120cacf62" providerId="LiveId" clId="{24C145B1-E48B-4BF3-A6E5-44326261E4DB}" dt="2020-11-13T19:37:58.660" v="68" actId="14100"/>
          <ac:spMkLst>
            <pc:docMk/>
            <pc:sldMk cId="989946193" sldId="374"/>
            <ac:spMk id="194" creationId="{00000000-0000-0000-0000-000000000000}"/>
          </ac:spMkLst>
        </pc:spChg>
        <pc:spChg chg="mod">
          <ac:chgData name="松谷 秀久" userId="65ce27b120cacf62" providerId="LiveId" clId="{24C145B1-E48B-4BF3-A6E5-44326261E4DB}" dt="2020-11-13T19:38:09.650" v="70" actId="14100"/>
          <ac:spMkLst>
            <pc:docMk/>
            <pc:sldMk cId="989946193" sldId="374"/>
            <ac:spMk id="196" creationId="{00000000-0000-0000-0000-000000000000}"/>
          </ac:spMkLst>
        </pc:spChg>
        <pc:spChg chg="mod">
          <ac:chgData name="松谷 秀久" userId="65ce27b120cacf62" providerId="LiveId" clId="{24C145B1-E48B-4BF3-A6E5-44326261E4DB}" dt="2020-11-13T19:38:53.088" v="75" actId="207"/>
          <ac:spMkLst>
            <pc:docMk/>
            <pc:sldMk cId="989946193" sldId="374"/>
            <ac:spMk id="203" creationId="{00000000-0000-0000-0000-000000000000}"/>
          </ac:spMkLst>
        </pc:spChg>
        <pc:spChg chg="mod">
          <ac:chgData name="松谷 秀久" userId="65ce27b120cacf62" providerId="LiveId" clId="{24C145B1-E48B-4BF3-A6E5-44326261E4DB}" dt="2020-11-13T19:52:39.209" v="175" actId="20577"/>
          <ac:spMkLst>
            <pc:docMk/>
            <pc:sldMk cId="989946193" sldId="374"/>
            <ac:spMk id="215" creationId="{00000000-0000-0000-0000-000000000000}"/>
          </ac:spMkLst>
        </pc:spChg>
        <pc:spChg chg="mod">
          <ac:chgData name="松谷 秀久" userId="65ce27b120cacf62" providerId="LiveId" clId="{24C145B1-E48B-4BF3-A6E5-44326261E4DB}" dt="2020-11-13T20:21:30.351" v="734" actId="6549"/>
          <ac:spMkLst>
            <pc:docMk/>
            <pc:sldMk cId="989946193" sldId="374"/>
            <ac:spMk id="216" creationId="{00000000-0000-0000-0000-000000000000}"/>
          </ac:spMkLst>
        </pc:spChg>
      </pc:sldChg>
      <pc:sldChg chg="modSp add mod">
        <pc:chgData name="松谷 秀久" userId="65ce27b120cacf62" providerId="LiveId" clId="{24C145B1-E48B-4BF3-A6E5-44326261E4DB}" dt="2020-11-13T20:21:48.541" v="735" actId="6549"/>
        <pc:sldMkLst>
          <pc:docMk/>
          <pc:sldMk cId="1244751840" sldId="375"/>
        </pc:sldMkLst>
        <pc:spChg chg="mod">
          <ac:chgData name="松谷 秀久" userId="65ce27b120cacf62" providerId="LiveId" clId="{24C145B1-E48B-4BF3-A6E5-44326261E4DB}" dt="2020-11-13T19:43:01.094" v="88" actId="207"/>
          <ac:spMkLst>
            <pc:docMk/>
            <pc:sldMk cId="1244751840" sldId="375"/>
            <ac:spMk id="6" creationId="{3C981DD3-1851-4E03-9C72-4F6A867D02C3}"/>
          </ac:spMkLst>
        </pc:spChg>
        <pc:spChg chg="mod">
          <ac:chgData name="松谷 秀久" userId="65ce27b120cacf62" providerId="LiveId" clId="{24C145B1-E48B-4BF3-A6E5-44326261E4DB}" dt="2020-11-13T19:40:22.794" v="81" actId="14100"/>
          <ac:spMkLst>
            <pc:docMk/>
            <pc:sldMk cId="1244751840" sldId="375"/>
            <ac:spMk id="27" creationId="{B7AF6522-1461-427A-B698-561A9E444455}"/>
          </ac:spMkLst>
        </pc:spChg>
        <pc:spChg chg="mod">
          <ac:chgData name="松谷 秀久" userId="65ce27b120cacf62" providerId="LiveId" clId="{24C145B1-E48B-4BF3-A6E5-44326261E4DB}" dt="2020-11-13T19:41:31.103" v="84"/>
          <ac:spMkLst>
            <pc:docMk/>
            <pc:sldMk cId="1244751840" sldId="375"/>
            <ac:spMk id="194" creationId="{00000000-0000-0000-0000-000000000000}"/>
          </ac:spMkLst>
        </pc:spChg>
        <pc:spChg chg="mod">
          <ac:chgData name="松谷 秀久" userId="65ce27b120cacf62" providerId="LiveId" clId="{24C145B1-E48B-4BF3-A6E5-44326261E4DB}" dt="2020-11-13T19:43:12.816" v="90" actId="207"/>
          <ac:spMkLst>
            <pc:docMk/>
            <pc:sldMk cId="1244751840" sldId="375"/>
            <ac:spMk id="206" creationId="{00000000-0000-0000-0000-000000000000}"/>
          </ac:spMkLst>
        </pc:spChg>
        <pc:spChg chg="mod">
          <ac:chgData name="松谷 秀久" userId="65ce27b120cacf62" providerId="LiveId" clId="{24C145B1-E48B-4BF3-A6E5-44326261E4DB}" dt="2020-11-13T19:54:20.469" v="275" actId="14100"/>
          <ac:spMkLst>
            <pc:docMk/>
            <pc:sldMk cId="1244751840" sldId="375"/>
            <ac:spMk id="215" creationId="{00000000-0000-0000-0000-000000000000}"/>
          </ac:spMkLst>
        </pc:spChg>
        <pc:spChg chg="mod">
          <ac:chgData name="松谷 秀久" userId="65ce27b120cacf62" providerId="LiveId" clId="{24C145B1-E48B-4BF3-A6E5-44326261E4DB}" dt="2020-11-13T20:21:48.541" v="735" actId="6549"/>
          <ac:spMkLst>
            <pc:docMk/>
            <pc:sldMk cId="1244751840" sldId="375"/>
            <ac:spMk id="216" creationId="{00000000-0000-0000-0000-000000000000}"/>
          </ac:spMkLst>
        </pc:spChg>
      </pc:sldChg>
      <pc:sldChg chg="modSp add mod">
        <pc:chgData name="松谷 秀久" userId="65ce27b120cacf62" providerId="LiveId" clId="{24C145B1-E48B-4BF3-A6E5-44326261E4DB}" dt="2020-11-13T20:51:37.133" v="1953" actId="20577"/>
        <pc:sldMkLst>
          <pc:docMk/>
          <pc:sldMk cId="1223722620" sldId="376"/>
        </pc:sldMkLst>
        <pc:spChg chg="mod">
          <ac:chgData name="松谷 秀久" userId="65ce27b120cacf62" providerId="LiveId" clId="{24C145B1-E48B-4BF3-A6E5-44326261E4DB}" dt="2020-11-13T20:51:37.133" v="1953" actId="20577"/>
          <ac:spMkLst>
            <pc:docMk/>
            <pc:sldMk cId="1223722620" sldId="376"/>
            <ac:spMk id="27" creationId="{B7AF6522-1461-427A-B698-561A9E444455}"/>
          </ac:spMkLst>
        </pc:spChg>
        <pc:spChg chg="mod">
          <ac:chgData name="松谷 秀久" userId="65ce27b120cacf62" providerId="LiveId" clId="{24C145B1-E48B-4BF3-A6E5-44326261E4DB}" dt="2020-11-13T19:47:39.864" v="109" actId="6549"/>
          <ac:spMkLst>
            <pc:docMk/>
            <pc:sldMk cId="1223722620" sldId="376"/>
            <ac:spMk id="192" creationId="{00000000-0000-0000-0000-000000000000}"/>
          </ac:spMkLst>
        </pc:spChg>
        <pc:spChg chg="mod">
          <ac:chgData name="松谷 秀久" userId="65ce27b120cacf62" providerId="LiveId" clId="{24C145B1-E48B-4BF3-A6E5-44326261E4DB}" dt="2020-11-13T19:48:42.947" v="114" actId="6549"/>
          <ac:spMkLst>
            <pc:docMk/>
            <pc:sldMk cId="1223722620" sldId="376"/>
            <ac:spMk id="194" creationId="{00000000-0000-0000-0000-000000000000}"/>
          </ac:spMkLst>
        </pc:spChg>
        <pc:spChg chg="mod">
          <ac:chgData name="松谷 秀久" userId="65ce27b120cacf62" providerId="LiveId" clId="{24C145B1-E48B-4BF3-A6E5-44326261E4DB}" dt="2020-11-13T19:53:03.877" v="221" actId="20577"/>
          <ac:spMkLst>
            <pc:docMk/>
            <pc:sldMk cId="1223722620" sldId="376"/>
            <ac:spMk id="215" creationId="{00000000-0000-0000-0000-000000000000}"/>
          </ac:spMkLst>
        </pc:spChg>
      </pc:sldChg>
      <pc:sldChg chg="modSp add mod">
        <pc:chgData name="松谷 秀久" userId="65ce27b120cacf62" providerId="LiveId" clId="{24C145B1-E48B-4BF3-A6E5-44326261E4DB}" dt="2020-11-13T19:53:47.843" v="270" actId="1076"/>
        <pc:sldMkLst>
          <pc:docMk/>
          <pc:sldMk cId="3595600621" sldId="377"/>
        </pc:sldMkLst>
        <pc:spChg chg="mod">
          <ac:chgData name="松谷 秀久" userId="65ce27b120cacf62" providerId="LiveId" clId="{24C145B1-E48B-4BF3-A6E5-44326261E4DB}" dt="2020-11-13T19:51:18.237" v="141" actId="1076"/>
          <ac:spMkLst>
            <pc:docMk/>
            <pc:sldMk cId="3595600621" sldId="377"/>
            <ac:spMk id="27" creationId="{B7AF6522-1461-427A-B698-561A9E444455}"/>
          </ac:spMkLst>
        </pc:spChg>
        <pc:spChg chg="mod">
          <ac:chgData name="松谷 秀久" userId="65ce27b120cacf62" providerId="LiveId" clId="{24C145B1-E48B-4BF3-A6E5-44326261E4DB}" dt="2020-11-13T19:51:38.950" v="142" actId="6549"/>
          <ac:spMkLst>
            <pc:docMk/>
            <pc:sldMk cId="3595600621" sldId="377"/>
            <ac:spMk id="192" creationId="{00000000-0000-0000-0000-000000000000}"/>
          </ac:spMkLst>
        </pc:spChg>
        <pc:spChg chg="mod">
          <ac:chgData name="松谷 秀久" userId="65ce27b120cacf62" providerId="LiveId" clId="{24C145B1-E48B-4BF3-A6E5-44326261E4DB}" dt="2020-11-13T19:49:58.075" v="124" actId="14100"/>
          <ac:spMkLst>
            <pc:docMk/>
            <pc:sldMk cId="3595600621" sldId="377"/>
            <ac:spMk id="193" creationId="{00000000-0000-0000-0000-000000000000}"/>
          </ac:spMkLst>
        </pc:spChg>
        <pc:spChg chg="mod">
          <ac:chgData name="松谷 秀久" userId="65ce27b120cacf62" providerId="LiveId" clId="{24C145B1-E48B-4BF3-A6E5-44326261E4DB}" dt="2020-11-13T19:53:47.843" v="270" actId="1076"/>
          <ac:spMkLst>
            <pc:docMk/>
            <pc:sldMk cId="3595600621" sldId="377"/>
            <ac:spMk id="194" creationId="{00000000-0000-0000-0000-000000000000}"/>
          </ac:spMkLst>
        </pc:spChg>
        <pc:spChg chg="mod">
          <ac:chgData name="松谷 秀久" userId="65ce27b120cacf62" providerId="LiveId" clId="{24C145B1-E48B-4BF3-A6E5-44326261E4DB}" dt="2020-11-13T19:49:34.188" v="121" actId="14100"/>
          <ac:spMkLst>
            <pc:docMk/>
            <pc:sldMk cId="3595600621" sldId="377"/>
            <ac:spMk id="196" creationId="{00000000-0000-0000-0000-000000000000}"/>
          </ac:spMkLst>
        </pc:spChg>
        <pc:spChg chg="mod">
          <ac:chgData name="松谷 秀久" userId="65ce27b120cacf62" providerId="LiveId" clId="{24C145B1-E48B-4BF3-A6E5-44326261E4DB}" dt="2020-11-13T19:53:36.569" v="269" actId="20577"/>
          <ac:spMkLst>
            <pc:docMk/>
            <pc:sldMk cId="3595600621" sldId="377"/>
            <ac:spMk id="215" creationId="{00000000-0000-0000-0000-000000000000}"/>
          </ac:spMkLst>
        </pc:spChg>
        <pc:spChg chg="mod">
          <ac:chgData name="松谷 秀久" userId="65ce27b120cacf62" providerId="LiveId" clId="{24C145B1-E48B-4BF3-A6E5-44326261E4DB}" dt="2020-11-13T19:49:38.539" v="122" actId="1076"/>
          <ac:spMkLst>
            <pc:docMk/>
            <pc:sldMk cId="3595600621" sldId="377"/>
            <ac:spMk id="216" creationId="{00000000-0000-0000-0000-000000000000}"/>
          </ac:spMkLst>
        </pc:spChg>
      </pc:sldChg>
      <pc:sldChg chg="addSp delSp modSp add mod modAnim addCm delCm">
        <pc:chgData name="松谷 秀久" userId="65ce27b120cacf62" providerId="LiveId" clId="{24C145B1-E48B-4BF3-A6E5-44326261E4DB}" dt="2020-11-13T21:06:00.094" v="2404" actId="20577"/>
        <pc:sldMkLst>
          <pc:docMk/>
          <pc:sldMk cId="1315747831" sldId="378"/>
        </pc:sldMkLst>
        <pc:spChg chg="del mod">
          <ac:chgData name="松谷 秀久" userId="65ce27b120cacf62" providerId="LiveId" clId="{24C145B1-E48B-4BF3-A6E5-44326261E4DB}" dt="2020-11-13T20:26:30.563" v="852" actId="478"/>
          <ac:spMkLst>
            <pc:docMk/>
            <pc:sldMk cId="1315747831" sldId="378"/>
            <ac:spMk id="2" creationId="{FA2F994C-1A5A-4F0A-AB8B-96E7CCDAB2AE}"/>
          </ac:spMkLst>
        </pc:spChg>
        <pc:spChg chg="mod">
          <ac:chgData name="松谷 秀久" userId="65ce27b120cacf62" providerId="LiveId" clId="{24C145B1-E48B-4BF3-A6E5-44326261E4DB}" dt="2020-11-13T20:24:41.937" v="830" actId="20577"/>
          <ac:spMkLst>
            <pc:docMk/>
            <pc:sldMk cId="1315747831" sldId="378"/>
            <ac:spMk id="3" creationId="{00000000-0000-0000-0000-000000000000}"/>
          </ac:spMkLst>
        </pc:spChg>
        <pc:spChg chg="add mod">
          <ac:chgData name="松谷 秀久" userId="65ce27b120cacf62" providerId="LiveId" clId="{24C145B1-E48B-4BF3-A6E5-44326261E4DB}" dt="2020-11-13T20:35:15.349" v="1274" actId="1076"/>
          <ac:spMkLst>
            <pc:docMk/>
            <pc:sldMk cId="1315747831" sldId="378"/>
            <ac:spMk id="5" creationId="{B4B87874-5B38-4229-BE64-3FA479EE8864}"/>
          </ac:spMkLst>
        </pc:spChg>
        <pc:spChg chg="add mod">
          <ac:chgData name="松谷 秀久" userId="65ce27b120cacf62" providerId="LiveId" clId="{24C145B1-E48B-4BF3-A6E5-44326261E4DB}" dt="2020-11-13T20:35:15.349" v="1274" actId="1076"/>
          <ac:spMkLst>
            <pc:docMk/>
            <pc:sldMk cId="1315747831" sldId="378"/>
            <ac:spMk id="7" creationId="{4EA93998-E01A-4C6F-82FF-EE8B6415E84E}"/>
          </ac:spMkLst>
        </pc:spChg>
        <pc:spChg chg="add mod">
          <ac:chgData name="松谷 秀久" userId="65ce27b120cacf62" providerId="LiveId" clId="{24C145B1-E48B-4BF3-A6E5-44326261E4DB}" dt="2020-11-13T20:35:15.349" v="1274" actId="1076"/>
          <ac:spMkLst>
            <pc:docMk/>
            <pc:sldMk cId="1315747831" sldId="378"/>
            <ac:spMk id="9" creationId="{C39573E8-82E1-434A-9F3C-C0ED5DC63197}"/>
          </ac:spMkLst>
        </pc:spChg>
        <pc:spChg chg="add mod">
          <ac:chgData name="松谷 秀久" userId="65ce27b120cacf62" providerId="LiveId" clId="{24C145B1-E48B-4BF3-A6E5-44326261E4DB}" dt="2020-11-13T20:35:15.349" v="1274" actId="1076"/>
          <ac:spMkLst>
            <pc:docMk/>
            <pc:sldMk cId="1315747831" sldId="378"/>
            <ac:spMk id="11" creationId="{AF1B705F-835C-4512-9D40-9DBC2F3B9B88}"/>
          </ac:spMkLst>
        </pc:spChg>
        <pc:spChg chg="add del mod">
          <ac:chgData name="松谷 秀久" userId="65ce27b120cacf62" providerId="LiveId" clId="{24C145B1-E48B-4BF3-A6E5-44326261E4DB}" dt="2020-11-13T20:33:32.301" v="1230" actId="21"/>
          <ac:spMkLst>
            <pc:docMk/>
            <pc:sldMk cId="1315747831" sldId="378"/>
            <ac:spMk id="12" creationId="{723372E6-7B24-40D1-846D-C7CFC8D9C65A}"/>
          </ac:spMkLst>
        </pc:spChg>
        <pc:spChg chg="add del mod">
          <ac:chgData name="松谷 秀久" userId="65ce27b120cacf62" providerId="LiveId" clId="{24C145B1-E48B-4BF3-A6E5-44326261E4DB}" dt="2020-11-13T20:33:32.301" v="1230" actId="21"/>
          <ac:spMkLst>
            <pc:docMk/>
            <pc:sldMk cId="1315747831" sldId="378"/>
            <ac:spMk id="13" creationId="{42AAA614-EF27-4661-A029-DEA629A3A8C0}"/>
          </ac:spMkLst>
        </pc:spChg>
        <pc:spChg chg="add del mod">
          <ac:chgData name="松谷 秀久" userId="65ce27b120cacf62" providerId="LiveId" clId="{24C145B1-E48B-4BF3-A6E5-44326261E4DB}" dt="2020-11-13T20:33:32.301" v="1230" actId="21"/>
          <ac:spMkLst>
            <pc:docMk/>
            <pc:sldMk cId="1315747831" sldId="378"/>
            <ac:spMk id="14" creationId="{8FD860E6-20BC-4AD0-AEB1-0A1EDC54288B}"/>
          </ac:spMkLst>
        </pc:spChg>
        <pc:spChg chg="add mod ord">
          <ac:chgData name="松谷 秀久" userId="65ce27b120cacf62" providerId="LiveId" clId="{24C145B1-E48B-4BF3-A6E5-44326261E4DB}" dt="2020-11-13T20:35:06.975" v="1273" actId="14100"/>
          <ac:spMkLst>
            <pc:docMk/>
            <pc:sldMk cId="1315747831" sldId="378"/>
            <ac:spMk id="15" creationId="{8E78B6CA-9878-4F7E-9C34-491A1070A2D7}"/>
          </ac:spMkLst>
        </pc:spChg>
        <pc:spChg chg="add del mod">
          <ac:chgData name="松谷 秀久" userId="65ce27b120cacf62" providerId="LiveId" clId="{24C145B1-E48B-4BF3-A6E5-44326261E4DB}" dt="2020-11-13T20:33:41.995" v="1234" actId="478"/>
          <ac:spMkLst>
            <pc:docMk/>
            <pc:sldMk cId="1315747831" sldId="378"/>
            <ac:spMk id="16" creationId="{6889E29F-AF31-4D6B-B63E-DC37F3402D81}"/>
          </ac:spMkLst>
        </pc:spChg>
        <pc:spChg chg="add del mod">
          <ac:chgData name="松谷 秀久" userId="65ce27b120cacf62" providerId="LiveId" clId="{24C145B1-E48B-4BF3-A6E5-44326261E4DB}" dt="2020-11-13T20:33:58.214" v="1239" actId="21"/>
          <ac:spMkLst>
            <pc:docMk/>
            <pc:sldMk cId="1315747831" sldId="378"/>
            <ac:spMk id="18" creationId="{16E041F8-8AAB-4F77-ABB2-029923F0E962}"/>
          </ac:spMkLst>
        </pc:spChg>
        <pc:spChg chg="add del mod">
          <ac:chgData name="松谷 秀久" userId="65ce27b120cacf62" providerId="LiveId" clId="{24C145B1-E48B-4BF3-A6E5-44326261E4DB}" dt="2020-11-13T20:33:58.214" v="1239" actId="21"/>
          <ac:spMkLst>
            <pc:docMk/>
            <pc:sldMk cId="1315747831" sldId="378"/>
            <ac:spMk id="20" creationId="{98CC32BF-7685-4FA4-A383-836F8ED0241C}"/>
          </ac:spMkLst>
        </pc:spChg>
        <pc:spChg chg="add del mod">
          <ac:chgData name="松谷 秀久" userId="65ce27b120cacf62" providerId="LiveId" clId="{24C145B1-E48B-4BF3-A6E5-44326261E4DB}" dt="2020-11-13T20:33:58.214" v="1239" actId="21"/>
          <ac:spMkLst>
            <pc:docMk/>
            <pc:sldMk cId="1315747831" sldId="378"/>
            <ac:spMk id="22" creationId="{EC601FAF-B532-4A5B-AD67-EDCB45D73967}"/>
          </ac:spMkLst>
        </pc:spChg>
        <pc:spChg chg="add mod">
          <ac:chgData name="松谷 秀久" userId="65ce27b120cacf62" providerId="LiveId" clId="{24C145B1-E48B-4BF3-A6E5-44326261E4DB}" dt="2020-11-13T20:33:50.162" v="1237" actId="571"/>
          <ac:spMkLst>
            <pc:docMk/>
            <pc:sldMk cId="1315747831" sldId="378"/>
            <ac:spMk id="23" creationId="{49A8893A-7379-457F-9365-0BC371E320DD}"/>
          </ac:spMkLst>
        </pc:spChg>
        <pc:spChg chg="add mod">
          <ac:chgData name="松谷 秀久" userId="65ce27b120cacf62" providerId="LiveId" clId="{24C145B1-E48B-4BF3-A6E5-44326261E4DB}" dt="2020-11-13T20:33:50.162" v="1237" actId="571"/>
          <ac:spMkLst>
            <pc:docMk/>
            <pc:sldMk cId="1315747831" sldId="378"/>
            <ac:spMk id="24" creationId="{C301ECB9-D550-4C01-AD08-CD5912E55A22}"/>
          </ac:spMkLst>
        </pc:spChg>
        <pc:spChg chg="add mod">
          <ac:chgData name="松谷 秀久" userId="65ce27b120cacf62" providerId="LiveId" clId="{24C145B1-E48B-4BF3-A6E5-44326261E4DB}" dt="2020-11-13T20:33:50.162" v="1237" actId="571"/>
          <ac:spMkLst>
            <pc:docMk/>
            <pc:sldMk cId="1315747831" sldId="378"/>
            <ac:spMk id="25" creationId="{F814D223-0E22-4F38-A291-26915DF3F9A7}"/>
          </ac:spMkLst>
        </pc:spChg>
        <pc:spChg chg="add mod">
          <ac:chgData name="松谷 秀久" userId="65ce27b120cacf62" providerId="LiveId" clId="{24C145B1-E48B-4BF3-A6E5-44326261E4DB}" dt="2020-11-13T20:33:50.162" v="1237" actId="571"/>
          <ac:spMkLst>
            <pc:docMk/>
            <pc:sldMk cId="1315747831" sldId="378"/>
            <ac:spMk id="26" creationId="{225167FF-A13C-409B-B173-954345DAADBE}"/>
          </ac:spMkLst>
        </pc:spChg>
        <pc:spChg chg="add mod">
          <ac:chgData name="松谷 秀久" userId="65ce27b120cacf62" providerId="LiveId" clId="{24C145B1-E48B-4BF3-A6E5-44326261E4DB}" dt="2020-11-13T20:33:50.162" v="1237" actId="571"/>
          <ac:spMkLst>
            <pc:docMk/>
            <pc:sldMk cId="1315747831" sldId="378"/>
            <ac:spMk id="27" creationId="{CD228D24-D62B-4CEF-82D9-70D2EE2CD8B1}"/>
          </ac:spMkLst>
        </pc:spChg>
        <pc:spChg chg="add mod">
          <ac:chgData name="松谷 秀久" userId="65ce27b120cacf62" providerId="LiveId" clId="{24C145B1-E48B-4BF3-A6E5-44326261E4DB}" dt="2020-11-13T20:46:15.204" v="1865" actId="164"/>
          <ac:spMkLst>
            <pc:docMk/>
            <pc:sldMk cId="1315747831" sldId="378"/>
            <ac:spMk id="28" creationId="{7B10E5CC-AC34-40D1-A6F6-1CCAF198E154}"/>
          </ac:spMkLst>
        </pc:spChg>
        <pc:spChg chg="add mod">
          <ac:chgData name="松谷 秀久" userId="65ce27b120cacf62" providerId="LiveId" clId="{24C145B1-E48B-4BF3-A6E5-44326261E4DB}" dt="2020-11-13T20:46:15.204" v="1865" actId="164"/>
          <ac:spMkLst>
            <pc:docMk/>
            <pc:sldMk cId="1315747831" sldId="378"/>
            <ac:spMk id="30" creationId="{EB44617B-1DA5-4595-A8BB-E9A61DDA9617}"/>
          </ac:spMkLst>
        </pc:spChg>
        <pc:spChg chg="add mod">
          <ac:chgData name="松谷 秀久" userId="65ce27b120cacf62" providerId="LiveId" clId="{24C145B1-E48B-4BF3-A6E5-44326261E4DB}" dt="2020-11-13T20:46:15.204" v="1865" actId="164"/>
          <ac:spMkLst>
            <pc:docMk/>
            <pc:sldMk cId="1315747831" sldId="378"/>
            <ac:spMk id="32" creationId="{CEFA79C2-DB1B-4921-8EA4-CF3E70D69071}"/>
          </ac:spMkLst>
        </pc:spChg>
        <pc:spChg chg="add mod">
          <ac:chgData name="松谷 秀久" userId="65ce27b120cacf62" providerId="LiveId" clId="{24C145B1-E48B-4BF3-A6E5-44326261E4DB}" dt="2020-11-13T20:46:15.204" v="1865" actId="164"/>
          <ac:spMkLst>
            <pc:docMk/>
            <pc:sldMk cId="1315747831" sldId="378"/>
            <ac:spMk id="34" creationId="{0CEDE1AC-DC9A-4FEE-8CB3-92D799A91CB6}"/>
          </ac:spMkLst>
        </pc:spChg>
        <pc:spChg chg="add mod">
          <ac:chgData name="松谷 秀久" userId="65ce27b120cacf62" providerId="LiveId" clId="{24C145B1-E48B-4BF3-A6E5-44326261E4DB}" dt="2020-11-13T20:34:39.313" v="1260" actId="571"/>
          <ac:spMkLst>
            <pc:docMk/>
            <pc:sldMk cId="1315747831" sldId="378"/>
            <ac:spMk id="35" creationId="{55722D4B-F983-47FF-9427-39C2F5D4E399}"/>
          </ac:spMkLst>
        </pc:spChg>
        <pc:spChg chg="add mod">
          <ac:chgData name="松谷 秀久" userId="65ce27b120cacf62" providerId="LiveId" clId="{24C145B1-E48B-4BF3-A6E5-44326261E4DB}" dt="2020-11-13T20:46:21.761" v="1866" actId="164"/>
          <ac:spMkLst>
            <pc:docMk/>
            <pc:sldMk cId="1315747831" sldId="378"/>
            <ac:spMk id="36" creationId="{A5490504-9576-4EA2-8D4B-331A5E202216}"/>
          </ac:spMkLst>
        </pc:spChg>
        <pc:spChg chg="add mod">
          <ac:chgData name="松谷 秀久" userId="65ce27b120cacf62" providerId="LiveId" clId="{24C145B1-E48B-4BF3-A6E5-44326261E4DB}" dt="2020-11-13T20:53:00.851" v="1957"/>
          <ac:spMkLst>
            <pc:docMk/>
            <pc:sldMk cId="1315747831" sldId="378"/>
            <ac:spMk id="38" creationId="{19660A3C-F742-4556-A666-12F62FF89A7E}"/>
          </ac:spMkLst>
        </pc:spChg>
        <pc:spChg chg="add mod">
          <ac:chgData name="松谷 秀久" userId="65ce27b120cacf62" providerId="LiveId" clId="{24C145B1-E48B-4BF3-A6E5-44326261E4DB}" dt="2020-11-13T20:53:08.095" v="1958" actId="14100"/>
          <ac:spMkLst>
            <pc:docMk/>
            <pc:sldMk cId="1315747831" sldId="378"/>
            <ac:spMk id="39" creationId="{57E1FA79-AFFC-4CB5-B135-35F4291204B9}"/>
          </ac:spMkLst>
        </pc:spChg>
        <pc:spChg chg="add mod">
          <ac:chgData name="松谷 秀久" userId="65ce27b120cacf62" providerId="LiveId" clId="{24C145B1-E48B-4BF3-A6E5-44326261E4DB}" dt="2020-11-13T20:53:13.943" v="1959" actId="14100"/>
          <ac:spMkLst>
            <pc:docMk/>
            <pc:sldMk cId="1315747831" sldId="378"/>
            <ac:spMk id="40" creationId="{A83D81B7-E14B-41E9-8743-07A6904E3421}"/>
          </ac:spMkLst>
        </pc:spChg>
        <pc:spChg chg="add mod">
          <ac:chgData name="松谷 秀久" userId="65ce27b120cacf62" providerId="LiveId" clId="{24C145B1-E48B-4BF3-A6E5-44326261E4DB}" dt="2020-11-13T21:06:00.094" v="2404" actId="20577"/>
          <ac:spMkLst>
            <pc:docMk/>
            <pc:sldMk cId="1315747831" sldId="378"/>
            <ac:spMk id="41" creationId="{B5EC4DD7-5E01-4214-8682-EB62885ED8DC}"/>
          </ac:spMkLst>
        </pc:spChg>
        <pc:spChg chg="add mod">
          <ac:chgData name="松谷 秀久" userId="65ce27b120cacf62" providerId="LiveId" clId="{24C145B1-E48B-4BF3-A6E5-44326261E4DB}" dt="2020-11-13T20:53:58.573" v="2014" actId="20577"/>
          <ac:spMkLst>
            <pc:docMk/>
            <pc:sldMk cId="1315747831" sldId="378"/>
            <ac:spMk id="42" creationId="{47977D0D-DC0F-4924-B64D-9BA2832099FC}"/>
          </ac:spMkLst>
        </pc:spChg>
        <pc:spChg chg="add mod">
          <ac:chgData name="松谷 秀久" userId="65ce27b120cacf62" providerId="LiveId" clId="{24C145B1-E48B-4BF3-A6E5-44326261E4DB}" dt="2020-11-13T20:46:21.761" v="1866" actId="164"/>
          <ac:spMkLst>
            <pc:docMk/>
            <pc:sldMk cId="1315747831" sldId="378"/>
            <ac:spMk id="43" creationId="{1AB9B3AC-9D08-4D75-B6D7-91E671A57F79}"/>
          </ac:spMkLst>
        </pc:spChg>
        <pc:grpChg chg="add mod">
          <ac:chgData name="松谷 秀久" userId="65ce27b120cacf62" providerId="LiveId" clId="{24C145B1-E48B-4BF3-A6E5-44326261E4DB}" dt="2020-11-13T20:46:15.204" v="1865" actId="164"/>
          <ac:grpSpMkLst>
            <pc:docMk/>
            <pc:sldMk cId="1315747831" sldId="378"/>
            <ac:grpSpMk id="44" creationId="{D12BF36B-8B8A-49CC-8CC4-1675A8318459}"/>
          </ac:grpSpMkLst>
        </pc:grpChg>
        <pc:grpChg chg="add mod">
          <ac:chgData name="松谷 秀久" userId="65ce27b120cacf62" providerId="LiveId" clId="{24C145B1-E48B-4BF3-A6E5-44326261E4DB}" dt="2020-11-13T20:46:21.761" v="1866" actId="164"/>
          <ac:grpSpMkLst>
            <pc:docMk/>
            <pc:sldMk cId="1315747831" sldId="378"/>
            <ac:grpSpMk id="45" creationId="{4D451DA9-4382-4D84-9672-5F7D7FC3D308}"/>
          </ac:grpSpMkLst>
        </pc:grpChg>
      </pc:sldChg>
      <pc:sldChg chg="addSp delSp add del setBg delDesignElem">
        <pc:chgData name="松谷 秀久" userId="65ce27b120cacf62" providerId="LiveId" clId="{24C145B1-E48B-4BF3-A6E5-44326261E4DB}" dt="2020-11-13T20:00:08.786" v="420"/>
        <pc:sldMkLst>
          <pc:docMk/>
          <pc:sldMk cId="2911302577" sldId="378"/>
        </pc:sldMkLst>
        <pc:spChg chg="add del">
          <ac:chgData name="松谷 秀久" userId="65ce27b120cacf62" providerId="LiveId" clId="{24C145B1-E48B-4BF3-A6E5-44326261E4DB}" dt="2020-11-13T20:00:08.786" v="420"/>
          <ac:spMkLst>
            <pc:docMk/>
            <pc:sldMk cId="2911302577" sldId="378"/>
            <ac:spMk id="12" creationId="{1653AB08-C531-42A8-AA8D-C2ABAE87CCE6}"/>
          </ac:spMkLst>
        </pc:spChg>
        <pc:spChg chg="add del">
          <ac:chgData name="松谷 秀久" userId="65ce27b120cacf62" providerId="LiveId" clId="{24C145B1-E48B-4BF3-A6E5-44326261E4DB}" dt="2020-11-13T20:00:08.786" v="420"/>
          <ac:spMkLst>
            <pc:docMk/>
            <pc:sldMk cId="2911302577" sldId="378"/>
            <ac:spMk id="18" creationId="{CED2641B-4430-4CF4-89AB-3FADDD630F25}"/>
          </ac:spMkLst>
        </pc:spChg>
        <pc:spChg chg="add del">
          <ac:chgData name="松谷 秀久" userId="65ce27b120cacf62" providerId="LiveId" clId="{24C145B1-E48B-4BF3-A6E5-44326261E4DB}" dt="2020-11-13T20:00:08.786" v="420"/>
          <ac:spMkLst>
            <pc:docMk/>
            <pc:sldMk cId="2911302577" sldId="378"/>
            <ac:spMk id="20" creationId="{74CD14DB-BB81-479F-A1FC-1C75640E9F84}"/>
          </ac:spMkLst>
        </pc:spChg>
        <pc:spChg chg="add del">
          <ac:chgData name="松谷 秀久" userId="65ce27b120cacf62" providerId="LiveId" clId="{24C145B1-E48B-4BF3-A6E5-44326261E4DB}" dt="2020-11-13T20:00:08.786" v="420"/>
          <ac:spMkLst>
            <pc:docMk/>
            <pc:sldMk cId="2911302577" sldId="378"/>
            <ac:spMk id="22" creationId="{C943A91B-7CA7-4592-A975-73B1BF8C4C74}"/>
          </ac:spMkLst>
        </pc:spChg>
        <pc:spChg chg="add del">
          <ac:chgData name="松谷 秀久" userId="65ce27b120cacf62" providerId="LiveId" clId="{24C145B1-E48B-4BF3-A6E5-44326261E4DB}" dt="2020-11-13T20:00:08.786" v="420"/>
          <ac:spMkLst>
            <pc:docMk/>
            <pc:sldMk cId="2911302577" sldId="378"/>
            <ac:spMk id="24" creationId="{EC471314-E46A-414B-8D91-74880E84F187}"/>
          </ac:spMkLst>
        </pc:spChg>
        <pc:spChg chg="add del">
          <ac:chgData name="松谷 秀久" userId="65ce27b120cacf62" providerId="LiveId" clId="{24C145B1-E48B-4BF3-A6E5-44326261E4DB}" dt="2020-11-13T20:00:08.786" v="420"/>
          <ac:spMkLst>
            <pc:docMk/>
            <pc:sldMk cId="2911302577" sldId="378"/>
            <ac:spMk id="26" creationId="{6A681326-1C9D-44A3-A627-3871BDAE4127}"/>
          </ac:spMkLst>
        </pc:spChg>
        <pc:picChg chg="add del">
          <ac:chgData name="松谷 秀久" userId="65ce27b120cacf62" providerId="LiveId" clId="{24C145B1-E48B-4BF3-A6E5-44326261E4DB}" dt="2020-11-13T20:00:08.786" v="420"/>
          <ac:picMkLst>
            <pc:docMk/>
            <pc:sldMk cId="2911302577" sldId="378"/>
            <ac:picMk id="8" creationId="{5D2D844C-AB64-4A03-80BE-33212E61DD07}"/>
          </ac:picMkLst>
        </pc:picChg>
        <pc:picChg chg="add del">
          <ac:chgData name="松谷 秀久" userId="65ce27b120cacf62" providerId="LiveId" clId="{24C145B1-E48B-4BF3-A6E5-44326261E4DB}" dt="2020-11-13T20:00:08.786" v="420"/>
          <ac:picMkLst>
            <pc:docMk/>
            <pc:sldMk cId="2911302577" sldId="378"/>
            <ac:picMk id="10" creationId="{CAAD0E9B-89C2-4268-98B4-BA7BFFF2C705}"/>
          </ac:picMkLst>
        </pc:picChg>
        <pc:picChg chg="add del">
          <ac:chgData name="松谷 秀久" userId="65ce27b120cacf62" providerId="LiveId" clId="{24C145B1-E48B-4BF3-A6E5-44326261E4DB}" dt="2020-11-13T20:00:08.786" v="420"/>
          <ac:picMkLst>
            <pc:docMk/>
            <pc:sldMk cId="2911302577" sldId="378"/>
            <ac:picMk id="14" creationId="{72E47EEC-33C8-4EC3-8BFC-BB02B4171FDA}"/>
          </ac:picMkLst>
        </pc:picChg>
        <pc:picChg chg="add del">
          <ac:chgData name="松谷 秀久" userId="65ce27b120cacf62" providerId="LiveId" clId="{24C145B1-E48B-4BF3-A6E5-44326261E4DB}" dt="2020-11-13T20:00:08.786" v="420"/>
          <ac:picMkLst>
            <pc:docMk/>
            <pc:sldMk cId="2911302577" sldId="378"/>
            <ac:picMk id="16" creationId="{A8BC9CC6-50D5-4C61-9EDE-315A1B5F14E4}"/>
          </ac:picMkLst>
        </pc:picChg>
      </pc:sldChg>
      <pc:sldChg chg="add del">
        <pc:chgData name="松谷 秀久" userId="65ce27b120cacf62" providerId="LiveId" clId="{24C145B1-E48B-4BF3-A6E5-44326261E4DB}" dt="2020-11-13T20:00:08.786" v="420"/>
        <pc:sldMkLst>
          <pc:docMk/>
          <pc:sldMk cId="153056969" sldId="379"/>
        </pc:sldMkLst>
      </pc:sldChg>
      <pc:sldChg chg="modSp add mod modAnim">
        <pc:chgData name="松谷 秀久" userId="65ce27b120cacf62" providerId="LiveId" clId="{24C145B1-E48B-4BF3-A6E5-44326261E4DB}" dt="2020-11-13T20:58:30.547" v="2241" actId="20577"/>
        <pc:sldMkLst>
          <pc:docMk/>
          <pc:sldMk cId="2994659940" sldId="379"/>
        </pc:sldMkLst>
        <pc:spChg chg="mod">
          <ac:chgData name="松谷 秀久" userId="65ce27b120cacf62" providerId="LiveId" clId="{24C145B1-E48B-4BF3-A6E5-44326261E4DB}" dt="2020-11-13T20:58:30.547" v="2241" actId="20577"/>
          <ac:spMkLst>
            <pc:docMk/>
            <pc:sldMk cId="2994659940" sldId="379"/>
            <ac:spMk id="2" creationId="{FA2F994C-1A5A-4F0A-AB8B-96E7CCDAB2AE}"/>
          </ac:spMkLst>
        </pc:spChg>
        <pc:spChg chg="mod">
          <ac:chgData name="松谷 秀久" userId="65ce27b120cacf62" providerId="LiveId" clId="{24C145B1-E48B-4BF3-A6E5-44326261E4DB}" dt="2020-11-13T20:57:40.033" v="2205" actId="20577"/>
          <ac:spMkLst>
            <pc:docMk/>
            <pc:sldMk cId="2994659940" sldId="379"/>
            <ac:spMk id="3" creationId="{00000000-0000-0000-0000-000000000000}"/>
          </ac:spMkLst>
        </pc:spChg>
      </pc:sldChg>
      <pc:sldChg chg="add del">
        <pc:chgData name="松谷 秀久" userId="65ce27b120cacf62" providerId="LiveId" clId="{24C145B1-E48B-4BF3-A6E5-44326261E4DB}" dt="2020-11-13T20:00:08.786" v="420"/>
        <pc:sldMkLst>
          <pc:docMk/>
          <pc:sldMk cId="2411782206" sldId="380"/>
        </pc:sldMkLst>
      </pc:sldChg>
      <pc:sldChg chg="add del">
        <pc:chgData name="松谷 秀久" userId="65ce27b120cacf62" providerId="LiveId" clId="{24C145B1-E48B-4BF3-A6E5-44326261E4DB}" dt="2020-11-13T20:00:08.786" v="420"/>
        <pc:sldMkLst>
          <pc:docMk/>
          <pc:sldMk cId="2734940462" sldId="381"/>
        </pc:sldMkLst>
      </pc:sldChg>
      <pc:sldChg chg="add del">
        <pc:chgData name="松谷 秀久" userId="65ce27b120cacf62" providerId="LiveId" clId="{24C145B1-E48B-4BF3-A6E5-44326261E4DB}" dt="2020-11-13T20:00:08.786" v="420"/>
        <pc:sldMkLst>
          <pc:docMk/>
          <pc:sldMk cId="3583898151" sldId="382"/>
        </pc:sldMkLst>
      </pc:sldChg>
      <pc:sldChg chg="add del">
        <pc:chgData name="松谷 秀久" userId="65ce27b120cacf62" providerId="LiveId" clId="{24C145B1-E48B-4BF3-A6E5-44326261E4DB}" dt="2020-11-13T20:00:08.786" v="420"/>
        <pc:sldMkLst>
          <pc:docMk/>
          <pc:sldMk cId="172324795" sldId="383"/>
        </pc:sldMkLst>
      </pc:sldChg>
      <pc:sldChg chg="add del">
        <pc:chgData name="松谷 秀久" userId="65ce27b120cacf62" providerId="LiveId" clId="{24C145B1-E48B-4BF3-A6E5-44326261E4DB}" dt="2020-11-13T20:00:08.786" v="420"/>
        <pc:sldMkLst>
          <pc:docMk/>
          <pc:sldMk cId="4250335786" sldId="384"/>
        </pc:sldMkLst>
      </pc:sldChg>
      <pc:sldMasterChg chg="addSp delSp modSp mod modSldLayout">
        <pc:chgData name="松谷 秀久" userId="65ce27b120cacf62" providerId="LiveId" clId="{24C145B1-E48B-4BF3-A6E5-44326261E4DB}" dt="2020-11-13T20:16:17.449" v="721" actId="1076"/>
        <pc:sldMasterMkLst>
          <pc:docMk/>
          <pc:sldMasterMk cId="2716754886" sldId="2147484258"/>
        </pc:sldMasterMkLst>
        <pc:spChg chg="del">
          <ac:chgData name="松谷 秀久" userId="65ce27b120cacf62" providerId="LiveId" clId="{24C145B1-E48B-4BF3-A6E5-44326261E4DB}" dt="2020-11-13T20:15:11.851" v="714" actId="478"/>
          <ac:spMkLst>
            <pc:docMk/>
            <pc:sldMasterMk cId="2716754886" sldId="2147484258"/>
            <ac:spMk id="19" creationId="{00000000-0000-0000-0000-000000000000}"/>
          </ac:spMkLst>
        </pc:spChg>
        <pc:picChg chg="add mod">
          <ac:chgData name="松谷 秀久" userId="65ce27b120cacf62" providerId="LiveId" clId="{24C145B1-E48B-4BF3-A6E5-44326261E4DB}" dt="2020-11-13T20:16:17.449" v="721" actId="1076"/>
          <ac:picMkLst>
            <pc:docMk/>
            <pc:sldMasterMk cId="2716754886" sldId="2147484258"/>
            <ac:picMk id="8" creationId="{E17E7668-45DE-4A8A-BAC3-1522F2C500B1}"/>
          </ac:picMkLst>
        </pc:picChg>
        <pc:sldLayoutChg chg="delSp">
          <pc:chgData name="松谷 秀久" userId="65ce27b120cacf62" providerId="LiveId" clId="{24C145B1-E48B-4BF3-A6E5-44326261E4DB}" dt="2020-11-13T20:15:04.092" v="713" actId="478"/>
          <pc:sldLayoutMkLst>
            <pc:docMk/>
            <pc:sldMasterMk cId="2716754886" sldId="2147484258"/>
            <pc:sldLayoutMk cId="915407983" sldId="2147484259"/>
          </pc:sldLayoutMkLst>
          <pc:picChg chg="del">
            <ac:chgData name="松谷 秀久" userId="65ce27b120cacf62" providerId="LiveId" clId="{24C145B1-E48B-4BF3-A6E5-44326261E4DB}" dt="2020-11-13T20:15:04.092" v="713" actId="478"/>
            <ac:picMkLst>
              <pc:docMk/>
              <pc:sldMasterMk cId="2716754886" sldId="2147484258"/>
              <pc:sldLayoutMk cId="915407983" sldId="2147484259"/>
              <ac:picMk id="7" creationId="{2F975EA5-1916-4101-9A08-7081323CAB2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F6EAA-5A88-47D2-9843-6FEE9190FB58}" type="doc">
      <dgm:prSet loTypeId="urn:microsoft.com/office/officeart/2005/8/layout/gear1" loCatId="cycle" qsTypeId="urn:microsoft.com/office/officeart/2005/8/quickstyle/simple1" qsCatId="simple" csTypeId="urn:microsoft.com/office/officeart/2005/8/colors/colorful5" csCatId="colorful" phldr="1"/>
      <dgm:spPr/>
    </dgm:pt>
    <dgm:pt modelId="{59C86150-7612-4763-BE9D-23F2518B6A0C}">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コミュニケーション</a:t>
          </a:r>
        </a:p>
      </dgm:t>
    </dgm:pt>
    <dgm:pt modelId="{ED3AF33E-5401-480B-8EAB-B3269076FDE5}" type="parTrans" cxnId="{244136F5-B084-4FAF-91DF-D98F9A4B41AE}">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51BD75F8-38D0-4F18-BFFC-AF6510F6CF6A}" type="sibTrans" cxnId="{244136F5-B084-4FAF-91DF-D98F9A4B41AE}">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66E6A839-3F21-4023-BF83-E4B06036C6F2}">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プロセス</a:t>
          </a:r>
          <a:endParaRPr kumimoji="1" lang="en-US" altLang="ja-JP" sz="1800" dirty="0">
            <a:latin typeface="メイリオ" panose="020B0604030504040204" pitchFamily="50" charset="-128"/>
            <a:ea typeface="メイリオ" panose="020B0604030504040204" pitchFamily="50" charset="-128"/>
          </a:endParaRPr>
        </a:p>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やルール</a:t>
          </a:r>
        </a:p>
      </dgm:t>
    </dgm:pt>
    <dgm:pt modelId="{F41BAA76-D7D2-4A56-892B-ED342F9529E2}" type="parTrans" cxnId="{DA9871FF-AC7A-41AD-A239-0299716928EC}">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EE7E5A41-35EB-4AA9-8A3E-50BC1844052B}" type="sibTrans" cxnId="{DA9871FF-AC7A-41AD-A239-0299716928EC}">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6AE365FA-C994-4018-8510-073A6D50A764}">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ツールの</a:t>
          </a:r>
          <a:endParaRPr kumimoji="1" lang="en-US" altLang="ja-JP" sz="1800" dirty="0">
            <a:latin typeface="メイリオ" panose="020B0604030504040204" pitchFamily="50" charset="-128"/>
            <a:ea typeface="メイリオ" panose="020B0604030504040204" pitchFamily="50" charset="-128"/>
          </a:endParaRPr>
        </a:p>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使い方</a:t>
          </a:r>
        </a:p>
      </dgm:t>
    </dgm:pt>
    <dgm:pt modelId="{B516405B-D791-4705-9794-26B846A9E1C0}" type="parTrans" cxnId="{66A185E1-4B75-47C9-A5B6-CA3B70C7F7F1}">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74ACEB0F-6CB2-4DE1-A9D9-CB7C504EECE1}" type="sibTrans" cxnId="{66A185E1-4B75-47C9-A5B6-CA3B70C7F7F1}">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44140CAD-16FD-4ED5-8200-36CD674EA8BE}" type="pres">
      <dgm:prSet presAssocID="{5B0F6EAA-5A88-47D2-9843-6FEE9190FB58}" presName="composite" presStyleCnt="0">
        <dgm:presLayoutVars>
          <dgm:chMax val="3"/>
          <dgm:animLvl val="lvl"/>
          <dgm:resizeHandles val="exact"/>
        </dgm:presLayoutVars>
      </dgm:prSet>
      <dgm:spPr/>
    </dgm:pt>
    <dgm:pt modelId="{8927B70E-F279-4D27-8C91-CAFDDCD1DC9A}" type="pres">
      <dgm:prSet presAssocID="{59C86150-7612-4763-BE9D-23F2518B6A0C}" presName="gear1" presStyleLbl="node1" presStyleIdx="0" presStyleCnt="3">
        <dgm:presLayoutVars>
          <dgm:chMax val="1"/>
          <dgm:bulletEnabled val="1"/>
        </dgm:presLayoutVars>
      </dgm:prSet>
      <dgm:spPr/>
    </dgm:pt>
    <dgm:pt modelId="{CB1846C9-5F4F-4C5B-96EE-D1669C15A999}" type="pres">
      <dgm:prSet presAssocID="{59C86150-7612-4763-BE9D-23F2518B6A0C}" presName="gear1srcNode" presStyleLbl="node1" presStyleIdx="0" presStyleCnt="3"/>
      <dgm:spPr/>
    </dgm:pt>
    <dgm:pt modelId="{0762A035-C9EC-4246-B944-145285C9C74A}" type="pres">
      <dgm:prSet presAssocID="{59C86150-7612-4763-BE9D-23F2518B6A0C}" presName="gear1dstNode" presStyleLbl="node1" presStyleIdx="0" presStyleCnt="3"/>
      <dgm:spPr/>
    </dgm:pt>
    <dgm:pt modelId="{B2BA9FC2-A41A-4AD2-A644-5191B309F9CD}" type="pres">
      <dgm:prSet presAssocID="{6AE365FA-C994-4018-8510-073A6D50A764}" presName="gear2" presStyleLbl="node1" presStyleIdx="1" presStyleCnt="3">
        <dgm:presLayoutVars>
          <dgm:chMax val="1"/>
          <dgm:bulletEnabled val="1"/>
        </dgm:presLayoutVars>
      </dgm:prSet>
      <dgm:spPr/>
    </dgm:pt>
    <dgm:pt modelId="{DD6E2B58-1CF9-426D-9BD1-5C3E9C0DD3D5}" type="pres">
      <dgm:prSet presAssocID="{6AE365FA-C994-4018-8510-073A6D50A764}" presName="gear2srcNode" presStyleLbl="node1" presStyleIdx="1" presStyleCnt="3"/>
      <dgm:spPr/>
    </dgm:pt>
    <dgm:pt modelId="{EDB330E9-AC1E-4F8C-990A-7B95A4E7F239}" type="pres">
      <dgm:prSet presAssocID="{6AE365FA-C994-4018-8510-073A6D50A764}" presName="gear2dstNode" presStyleLbl="node1" presStyleIdx="1" presStyleCnt="3"/>
      <dgm:spPr/>
    </dgm:pt>
    <dgm:pt modelId="{D17756CF-B2C9-4482-83D2-391B1CAFCF5A}" type="pres">
      <dgm:prSet presAssocID="{66E6A839-3F21-4023-BF83-E4B06036C6F2}" presName="gear3" presStyleLbl="node1" presStyleIdx="2" presStyleCnt="3"/>
      <dgm:spPr/>
    </dgm:pt>
    <dgm:pt modelId="{90C2ABF9-D4F2-4368-BA04-08F72E2BA46D}" type="pres">
      <dgm:prSet presAssocID="{66E6A839-3F21-4023-BF83-E4B06036C6F2}" presName="gear3tx" presStyleLbl="node1" presStyleIdx="2" presStyleCnt="3">
        <dgm:presLayoutVars>
          <dgm:chMax val="1"/>
          <dgm:bulletEnabled val="1"/>
        </dgm:presLayoutVars>
      </dgm:prSet>
      <dgm:spPr/>
    </dgm:pt>
    <dgm:pt modelId="{C15BA4E7-75E7-4C5A-AE93-44A011DA9BBA}" type="pres">
      <dgm:prSet presAssocID="{66E6A839-3F21-4023-BF83-E4B06036C6F2}" presName="gear3srcNode" presStyleLbl="node1" presStyleIdx="2" presStyleCnt="3"/>
      <dgm:spPr/>
    </dgm:pt>
    <dgm:pt modelId="{9EB7A08A-0624-4A23-B426-0D9C80881160}" type="pres">
      <dgm:prSet presAssocID="{66E6A839-3F21-4023-BF83-E4B06036C6F2}" presName="gear3dstNode" presStyleLbl="node1" presStyleIdx="2" presStyleCnt="3"/>
      <dgm:spPr/>
    </dgm:pt>
    <dgm:pt modelId="{95683DA1-0966-494E-9361-56224B28AA64}" type="pres">
      <dgm:prSet presAssocID="{51BD75F8-38D0-4F18-BFFC-AF6510F6CF6A}" presName="connector1" presStyleLbl="sibTrans2D1" presStyleIdx="0" presStyleCnt="3"/>
      <dgm:spPr/>
    </dgm:pt>
    <dgm:pt modelId="{FE03E041-60E4-4CC3-B8EC-49DAB2FB7BBC}" type="pres">
      <dgm:prSet presAssocID="{74ACEB0F-6CB2-4DE1-A9D9-CB7C504EECE1}" presName="connector2" presStyleLbl="sibTrans2D1" presStyleIdx="1" presStyleCnt="3"/>
      <dgm:spPr/>
    </dgm:pt>
    <dgm:pt modelId="{4915689C-033E-4309-9FC5-3FB097E846BA}" type="pres">
      <dgm:prSet presAssocID="{EE7E5A41-35EB-4AA9-8A3E-50BC1844052B}" presName="connector3" presStyleLbl="sibTrans2D1" presStyleIdx="2" presStyleCnt="3"/>
      <dgm:spPr/>
    </dgm:pt>
  </dgm:ptLst>
  <dgm:cxnLst>
    <dgm:cxn modelId="{61FE1004-DFB6-44F8-A692-B20B418E5FA9}" type="presOf" srcId="{51BD75F8-38D0-4F18-BFFC-AF6510F6CF6A}" destId="{95683DA1-0966-494E-9361-56224B28AA64}" srcOrd="0" destOrd="0" presId="urn:microsoft.com/office/officeart/2005/8/layout/gear1"/>
    <dgm:cxn modelId="{EDFBC208-6F7A-466B-A900-4445DCDEFFA6}" type="presOf" srcId="{66E6A839-3F21-4023-BF83-E4B06036C6F2}" destId="{9EB7A08A-0624-4A23-B426-0D9C80881160}" srcOrd="3" destOrd="0" presId="urn:microsoft.com/office/officeart/2005/8/layout/gear1"/>
    <dgm:cxn modelId="{18E48F12-979E-4418-86A3-499A53608536}" type="presOf" srcId="{66E6A839-3F21-4023-BF83-E4B06036C6F2}" destId="{90C2ABF9-D4F2-4368-BA04-08F72E2BA46D}" srcOrd="1" destOrd="0" presId="urn:microsoft.com/office/officeart/2005/8/layout/gear1"/>
    <dgm:cxn modelId="{1E5FFF3B-1611-4EE5-8243-A4334822C44C}" type="presOf" srcId="{5B0F6EAA-5A88-47D2-9843-6FEE9190FB58}" destId="{44140CAD-16FD-4ED5-8200-36CD674EA8BE}" srcOrd="0" destOrd="0" presId="urn:microsoft.com/office/officeart/2005/8/layout/gear1"/>
    <dgm:cxn modelId="{A9116862-880A-40BD-AE8F-D1CB2E3487F9}" type="presOf" srcId="{66E6A839-3F21-4023-BF83-E4B06036C6F2}" destId="{C15BA4E7-75E7-4C5A-AE93-44A011DA9BBA}" srcOrd="2" destOrd="0" presId="urn:microsoft.com/office/officeart/2005/8/layout/gear1"/>
    <dgm:cxn modelId="{2FDF6A66-68D1-4E0C-8A67-3375AF9B0FB4}" type="presOf" srcId="{74ACEB0F-6CB2-4DE1-A9D9-CB7C504EECE1}" destId="{FE03E041-60E4-4CC3-B8EC-49DAB2FB7BBC}" srcOrd="0" destOrd="0" presId="urn:microsoft.com/office/officeart/2005/8/layout/gear1"/>
    <dgm:cxn modelId="{B7005C48-7C50-4A6C-89E3-954A8C513C51}" type="presOf" srcId="{6AE365FA-C994-4018-8510-073A6D50A764}" destId="{EDB330E9-AC1E-4F8C-990A-7B95A4E7F239}" srcOrd="2" destOrd="0" presId="urn:microsoft.com/office/officeart/2005/8/layout/gear1"/>
    <dgm:cxn modelId="{CD713655-AF4A-44F2-A189-226E5E467721}" type="presOf" srcId="{6AE365FA-C994-4018-8510-073A6D50A764}" destId="{DD6E2B58-1CF9-426D-9BD1-5C3E9C0DD3D5}" srcOrd="1" destOrd="0" presId="urn:microsoft.com/office/officeart/2005/8/layout/gear1"/>
    <dgm:cxn modelId="{F0A72376-FA17-458E-99EB-16B555C14340}" type="presOf" srcId="{59C86150-7612-4763-BE9D-23F2518B6A0C}" destId="{8927B70E-F279-4D27-8C91-CAFDDCD1DC9A}" srcOrd="0" destOrd="0" presId="urn:microsoft.com/office/officeart/2005/8/layout/gear1"/>
    <dgm:cxn modelId="{41CF1278-FCA4-45D6-B4AA-1FB2890334CE}" type="presOf" srcId="{66E6A839-3F21-4023-BF83-E4B06036C6F2}" destId="{D17756CF-B2C9-4482-83D2-391B1CAFCF5A}" srcOrd="0" destOrd="0" presId="urn:microsoft.com/office/officeart/2005/8/layout/gear1"/>
    <dgm:cxn modelId="{477D93CA-A4C5-4C7E-A7D7-FB287E5296FE}" type="presOf" srcId="{6AE365FA-C994-4018-8510-073A6D50A764}" destId="{B2BA9FC2-A41A-4AD2-A644-5191B309F9CD}" srcOrd="0" destOrd="0" presId="urn:microsoft.com/office/officeart/2005/8/layout/gear1"/>
    <dgm:cxn modelId="{E57FA4D5-D398-4A10-A19A-4424589DD2C6}" type="presOf" srcId="{EE7E5A41-35EB-4AA9-8A3E-50BC1844052B}" destId="{4915689C-033E-4309-9FC5-3FB097E846BA}" srcOrd="0" destOrd="0" presId="urn:microsoft.com/office/officeart/2005/8/layout/gear1"/>
    <dgm:cxn modelId="{E6F315DB-256E-4610-97C8-F849D167848F}" type="presOf" srcId="{59C86150-7612-4763-BE9D-23F2518B6A0C}" destId="{0762A035-C9EC-4246-B944-145285C9C74A}" srcOrd="2" destOrd="0" presId="urn:microsoft.com/office/officeart/2005/8/layout/gear1"/>
    <dgm:cxn modelId="{66A185E1-4B75-47C9-A5B6-CA3B70C7F7F1}" srcId="{5B0F6EAA-5A88-47D2-9843-6FEE9190FB58}" destId="{6AE365FA-C994-4018-8510-073A6D50A764}" srcOrd="1" destOrd="0" parTransId="{B516405B-D791-4705-9794-26B846A9E1C0}" sibTransId="{74ACEB0F-6CB2-4DE1-A9D9-CB7C504EECE1}"/>
    <dgm:cxn modelId="{0E70C7E6-8D18-401C-BB7C-04E070107CB7}" type="presOf" srcId="{59C86150-7612-4763-BE9D-23F2518B6A0C}" destId="{CB1846C9-5F4F-4C5B-96EE-D1669C15A999}" srcOrd="1" destOrd="0" presId="urn:microsoft.com/office/officeart/2005/8/layout/gear1"/>
    <dgm:cxn modelId="{244136F5-B084-4FAF-91DF-D98F9A4B41AE}" srcId="{5B0F6EAA-5A88-47D2-9843-6FEE9190FB58}" destId="{59C86150-7612-4763-BE9D-23F2518B6A0C}" srcOrd="0" destOrd="0" parTransId="{ED3AF33E-5401-480B-8EAB-B3269076FDE5}" sibTransId="{51BD75F8-38D0-4F18-BFFC-AF6510F6CF6A}"/>
    <dgm:cxn modelId="{DA9871FF-AC7A-41AD-A239-0299716928EC}" srcId="{5B0F6EAA-5A88-47D2-9843-6FEE9190FB58}" destId="{66E6A839-3F21-4023-BF83-E4B06036C6F2}" srcOrd="2" destOrd="0" parTransId="{F41BAA76-D7D2-4A56-892B-ED342F9529E2}" sibTransId="{EE7E5A41-35EB-4AA9-8A3E-50BC1844052B}"/>
    <dgm:cxn modelId="{8350FDFE-8249-47F1-AB7A-86FE739D3CF4}" type="presParOf" srcId="{44140CAD-16FD-4ED5-8200-36CD674EA8BE}" destId="{8927B70E-F279-4D27-8C91-CAFDDCD1DC9A}" srcOrd="0" destOrd="0" presId="urn:microsoft.com/office/officeart/2005/8/layout/gear1"/>
    <dgm:cxn modelId="{78D39D74-B66C-438C-AA68-03D0A51F1209}" type="presParOf" srcId="{44140CAD-16FD-4ED5-8200-36CD674EA8BE}" destId="{CB1846C9-5F4F-4C5B-96EE-D1669C15A999}" srcOrd="1" destOrd="0" presId="urn:microsoft.com/office/officeart/2005/8/layout/gear1"/>
    <dgm:cxn modelId="{55AAF7B8-CC67-4E05-872D-342C7BBB0315}" type="presParOf" srcId="{44140CAD-16FD-4ED5-8200-36CD674EA8BE}" destId="{0762A035-C9EC-4246-B944-145285C9C74A}" srcOrd="2" destOrd="0" presId="urn:microsoft.com/office/officeart/2005/8/layout/gear1"/>
    <dgm:cxn modelId="{714B4646-8160-4396-A67D-3D9923559C34}" type="presParOf" srcId="{44140CAD-16FD-4ED5-8200-36CD674EA8BE}" destId="{B2BA9FC2-A41A-4AD2-A644-5191B309F9CD}" srcOrd="3" destOrd="0" presId="urn:microsoft.com/office/officeart/2005/8/layout/gear1"/>
    <dgm:cxn modelId="{E77BC81A-8862-4B6D-97F2-874A54192CF1}" type="presParOf" srcId="{44140CAD-16FD-4ED5-8200-36CD674EA8BE}" destId="{DD6E2B58-1CF9-426D-9BD1-5C3E9C0DD3D5}" srcOrd="4" destOrd="0" presId="urn:microsoft.com/office/officeart/2005/8/layout/gear1"/>
    <dgm:cxn modelId="{FE023DB9-5363-4910-B89C-681B9352E576}" type="presParOf" srcId="{44140CAD-16FD-4ED5-8200-36CD674EA8BE}" destId="{EDB330E9-AC1E-4F8C-990A-7B95A4E7F239}" srcOrd="5" destOrd="0" presId="urn:microsoft.com/office/officeart/2005/8/layout/gear1"/>
    <dgm:cxn modelId="{DD1D05AA-A09D-484D-BA87-1D355FE71BFA}" type="presParOf" srcId="{44140CAD-16FD-4ED5-8200-36CD674EA8BE}" destId="{D17756CF-B2C9-4482-83D2-391B1CAFCF5A}" srcOrd="6" destOrd="0" presId="urn:microsoft.com/office/officeart/2005/8/layout/gear1"/>
    <dgm:cxn modelId="{F5F6615C-29EF-4708-8152-6087FF45B22E}" type="presParOf" srcId="{44140CAD-16FD-4ED5-8200-36CD674EA8BE}" destId="{90C2ABF9-D4F2-4368-BA04-08F72E2BA46D}" srcOrd="7" destOrd="0" presId="urn:microsoft.com/office/officeart/2005/8/layout/gear1"/>
    <dgm:cxn modelId="{F7F6AA02-7D1D-46D7-B974-0336D2FFBC84}" type="presParOf" srcId="{44140CAD-16FD-4ED5-8200-36CD674EA8BE}" destId="{C15BA4E7-75E7-4C5A-AE93-44A011DA9BBA}" srcOrd="8" destOrd="0" presId="urn:microsoft.com/office/officeart/2005/8/layout/gear1"/>
    <dgm:cxn modelId="{C9982221-79C0-4A16-BB8A-732F9E8EFDF6}" type="presParOf" srcId="{44140CAD-16FD-4ED5-8200-36CD674EA8BE}" destId="{9EB7A08A-0624-4A23-B426-0D9C80881160}" srcOrd="9" destOrd="0" presId="urn:microsoft.com/office/officeart/2005/8/layout/gear1"/>
    <dgm:cxn modelId="{4F0984D5-9D32-4331-9F10-A3A9CD8322B3}" type="presParOf" srcId="{44140CAD-16FD-4ED5-8200-36CD674EA8BE}" destId="{95683DA1-0966-494E-9361-56224B28AA64}" srcOrd="10" destOrd="0" presId="urn:microsoft.com/office/officeart/2005/8/layout/gear1"/>
    <dgm:cxn modelId="{35751627-A7BD-4890-AED2-DA5A192FED66}" type="presParOf" srcId="{44140CAD-16FD-4ED5-8200-36CD674EA8BE}" destId="{FE03E041-60E4-4CC3-B8EC-49DAB2FB7BBC}" srcOrd="11" destOrd="0" presId="urn:microsoft.com/office/officeart/2005/8/layout/gear1"/>
    <dgm:cxn modelId="{09B4A1B8-29F3-432C-A0B8-544179C84F1B}" type="presParOf" srcId="{44140CAD-16FD-4ED5-8200-36CD674EA8BE}" destId="{4915689C-033E-4309-9FC5-3FB097E846BA}"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7B70E-F279-4D27-8C91-CAFDDCD1DC9A}">
      <dsp:nvSpPr>
        <dsp:cNvPr id="0" name=""/>
        <dsp:cNvSpPr/>
      </dsp:nvSpPr>
      <dsp:spPr>
        <a:xfrm>
          <a:off x="3335711" y="2144386"/>
          <a:ext cx="2620916" cy="2620916"/>
        </a:xfrm>
        <a:prstGeom prst="gear9">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コミュニケーション</a:t>
          </a:r>
        </a:p>
      </dsp:txBody>
      <dsp:txXfrm>
        <a:off x="3862632" y="2758323"/>
        <a:ext cx="1567074" cy="1347205"/>
      </dsp:txXfrm>
    </dsp:sp>
    <dsp:sp modelId="{B2BA9FC2-A41A-4AD2-A644-5191B309F9CD}">
      <dsp:nvSpPr>
        <dsp:cNvPr id="0" name=""/>
        <dsp:cNvSpPr/>
      </dsp:nvSpPr>
      <dsp:spPr>
        <a:xfrm>
          <a:off x="1810814" y="1524896"/>
          <a:ext cx="1906121" cy="1906121"/>
        </a:xfrm>
        <a:prstGeom prst="gear6">
          <a:avLst/>
        </a:prstGeom>
        <a:solidFill>
          <a:schemeClr val="accent5">
            <a:hueOff val="-1313969"/>
            <a:satOff val="-8924"/>
            <a:lumOff val="-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ツールの</a:t>
          </a:r>
          <a:endParaRPr kumimoji="1" lang="en-US" altLang="ja-JP" sz="1800" kern="1200" dirty="0">
            <a:latin typeface="メイリオ" panose="020B0604030504040204" pitchFamily="50" charset="-128"/>
            <a:ea typeface="メイリオ" panose="020B0604030504040204" pitchFamily="50" charset="-128"/>
          </a:endParaRPr>
        </a:p>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使い方</a:t>
          </a:r>
        </a:p>
      </dsp:txBody>
      <dsp:txXfrm>
        <a:off x="2290686" y="2007668"/>
        <a:ext cx="946377" cy="940577"/>
      </dsp:txXfrm>
    </dsp:sp>
    <dsp:sp modelId="{D17756CF-B2C9-4482-83D2-391B1CAFCF5A}">
      <dsp:nvSpPr>
        <dsp:cNvPr id="0" name=""/>
        <dsp:cNvSpPr/>
      </dsp:nvSpPr>
      <dsp:spPr>
        <a:xfrm rot="20700000">
          <a:off x="2878436" y="209867"/>
          <a:ext cx="1867609" cy="1867609"/>
        </a:xfrm>
        <a:prstGeom prst="gear6">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プロセス</a:t>
          </a:r>
          <a:endParaRPr kumimoji="1" lang="en-US" altLang="ja-JP" sz="1800" kern="1200" dirty="0">
            <a:latin typeface="メイリオ" panose="020B0604030504040204" pitchFamily="50" charset="-128"/>
            <a:ea typeface="メイリオ" panose="020B0604030504040204" pitchFamily="50" charset="-128"/>
          </a:endParaRPr>
        </a:p>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やルール</a:t>
          </a:r>
        </a:p>
      </dsp:txBody>
      <dsp:txXfrm rot="-20700000">
        <a:off x="3288058" y="619489"/>
        <a:ext cx="1048366" cy="1048366"/>
      </dsp:txXfrm>
    </dsp:sp>
    <dsp:sp modelId="{95683DA1-0966-494E-9361-56224B28AA64}">
      <dsp:nvSpPr>
        <dsp:cNvPr id="0" name=""/>
        <dsp:cNvSpPr/>
      </dsp:nvSpPr>
      <dsp:spPr>
        <a:xfrm>
          <a:off x="3140497" y="1745292"/>
          <a:ext cx="3354773" cy="3354773"/>
        </a:xfrm>
        <a:prstGeom prst="circularArrow">
          <a:avLst>
            <a:gd name="adj1" fmla="val 4688"/>
            <a:gd name="adj2" fmla="val 299029"/>
            <a:gd name="adj3" fmla="val 2528299"/>
            <a:gd name="adj4" fmla="val 15835382"/>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3E041-60E4-4CC3-B8EC-49DAB2FB7BBC}">
      <dsp:nvSpPr>
        <dsp:cNvPr id="0" name=""/>
        <dsp:cNvSpPr/>
      </dsp:nvSpPr>
      <dsp:spPr>
        <a:xfrm>
          <a:off x="1473243" y="1100693"/>
          <a:ext cx="2437452" cy="2437452"/>
        </a:xfrm>
        <a:prstGeom prst="leftCircularArrow">
          <a:avLst>
            <a:gd name="adj1" fmla="val 6452"/>
            <a:gd name="adj2" fmla="val 429999"/>
            <a:gd name="adj3" fmla="val 10489124"/>
            <a:gd name="adj4" fmla="val 14837806"/>
            <a:gd name="adj5" fmla="val 7527"/>
          </a:avLst>
        </a:prstGeom>
        <a:solidFill>
          <a:schemeClr val="accent5">
            <a:hueOff val="-1313969"/>
            <a:satOff val="-8924"/>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5689C-033E-4309-9FC5-3FB097E846BA}">
      <dsp:nvSpPr>
        <dsp:cNvPr id="0" name=""/>
        <dsp:cNvSpPr/>
      </dsp:nvSpPr>
      <dsp:spPr>
        <a:xfrm>
          <a:off x="2446439" y="-201659"/>
          <a:ext cx="2628064" cy="2628064"/>
        </a:xfrm>
        <a:prstGeom prst="circularArrow">
          <a:avLst>
            <a:gd name="adj1" fmla="val 5984"/>
            <a:gd name="adj2" fmla="val 394124"/>
            <a:gd name="adj3" fmla="val 13313824"/>
            <a:gd name="adj4" fmla="val 10508221"/>
            <a:gd name="adj5" fmla="val 6981"/>
          </a:avLst>
        </a:prstGeom>
        <a:solidFill>
          <a:schemeClr val="accent5">
            <a:hueOff val="-2627937"/>
            <a:satOff val="-1784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256B4C2-2375-4A46-8F43-C3E1ACD236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D7FED1D-2CDA-4A26-87F0-BD0562623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3CF7A9-373F-4B90-BC85-372C0F4E5CC9}" type="datetimeFigureOut">
              <a:rPr kumimoji="1" lang="ja-JP" altLang="en-US" smtClean="0"/>
              <a:t>2020/11/18</a:t>
            </a:fld>
            <a:endParaRPr kumimoji="1" lang="ja-JP" altLang="en-US"/>
          </a:p>
        </p:txBody>
      </p:sp>
      <p:sp>
        <p:nvSpPr>
          <p:cNvPr id="4" name="フッター プレースホルダー 3">
            <a:extLst>
              <a:ext uri="{FF2B5EF4-FFF2-40B4-BE49-F238E27FC236}">
                <a16:creationId xmlns:a16="http://schemas.microsoft.com/office/drawing/2014/main" id="{A7242A0D-8493-4F30-9A8D-BE307E198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42B4581-B715-4B2B-8D37-6461E1E49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1AD549-4A3F-47C0-B5B0-5B28D00E87AB}" type="slidenum">
              <a:rPr kumimoji="1" lang="ja-JP" altLang="en-US" smtClean="0"/>
              <a:t>‹#›</a:t>
            </a:fld>
            <a:endParaRPr kumimoji="1" lang="ja-JP" altLang="en-US"/>
          </a:p>
        </p:txBody>
      </p:sp>
    </p:spTree>
    <p:extLst>
      <p:ext uri="{BB962C8B-B14F-4D97-AF65-F5344CB8AC3E}">
        <p14:creationId xmlns:p14="http://schemas.microsoft.com/office/powerpoint/2010/main" val="3140192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1B23A-E9EC-4C13-99BF-F14913A74863}" type="datetimeFigureOut">
              <a:rPr kumimoji="1" lang="ja-JP" altLang="en-US" smtClean="0"/>
              <a:t>2020/11/18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C0171-7602-41D7-A28E-CB0C6704A33E}" type="slidenum">
              <a:rPr kumimoji="1" lang="ja-JP" altLang="en-US" smtClean="0"/>
              <a:t>‹#›</a:t>
            </a:fld>
            <a:endParaRPr kumimoji="1" lang="ja-JP" altLang="en-US"/>
          </a:p>
        </p:txBody>
      </p:sp>
    </p:spTree>
    <p:extLst>
      <p:ext uri="{BB962C8B-B14F-4D97-AF65-F5344CB8AC3E}">
        <p14:creationId xmlns:p14="http://schemas.microsoft.com/office/powerpoint/2010/main" val="1427483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2</a:t>
            </a:fld>
            <a:endParaRPr kumimoji="1" lang="ja-JP" altLang="en-US"/>
          </a:p>
        </p:txBody>
      </p:sp>
    </p:spTree>
    <p:extLst>
      <p:ext uri="{BB962C8B-B14F-4D97-AF65-F5344CB8AC3E}">
        <p14:creationId xmlns:p14="http://schemas.microsoft.com/office/powerpoint/2010/main" val="254608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9</a:t>
            </a:fld>
            <a:endParaRPr kumimoji="1" lang="ja-JP" altLang="en-US"/>
          </a:p>
        </p:txBody>
      </p:sp>
    </p:spTree>
    <p:extLst>
      <p:ext uri="{BB962C8B-B14F-4D97-AF65-F5344CB8AC3E}">
        <p14:creationId xmlns:p14="http://schemas.microsoft.com/office/powerpoint/2010/main" val="228973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10</a:t>
            </a:fld>
            <a:endParaRPr kumimoji="1" lang="ja-JP" altLang="en-US"/>
          </a:p>
        </p:txBody>
      </p:sp>
    </p:spTree>
    <p:extLst>
      <p:ext uri="{BB962C8B-B14F-4D97-AF65-F5344CB8AC3E}">
        <p14:creationId xmlns:p14="http://schemas.microsoft.com/office/powerpoint/2010/main" val="212621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11</a:t>
            </a:fld>
            <a:endParaRPr kumimoji="1" lang="ja-JP" altLang="en-US"/>
          </a:p>
        </p:txBody>
      </p:sp>
    </p:spTree>
    <p:extLst>
      <p:ext uri="{BB962C8B-B14F-4D97-AF65-F5344CB8AC3E}">
        <p14:creationId xmlns:p14="http://schemas.microsoft.com/office/powerpoint/2010/main" val="358899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12</a:t>
            </a:fld>
            <a:endParaRPr kumimoji="1" lang="ja-JP" altLang="en-US"/>
          </a:p>
        </p:txBody>
      </p:sp>
    </p:spTree>
    <p:extLst>
      <p:ext uri="{BB962C8B-B14F-4D97-AF65-F5344CB8AC3E}">
        <p14:creationId xmlns:p14="http://schemas.microsoft.com/office/powerpoint/2010/main" val="297924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13</a:t>
            </a:fld>
            <a:endParaRPr kumimoji="1" lang="ja-JP" altLang="en-US"/>
          </a:p>
        </p:txBody>
      </p:sp>
    </p:spTree>
    <p:extLst>
      <p:ext uri="{BB962C8B-B14F-4D97-AF65-F5344CB8AC3E}">
        <p14:creationId xmlns:p14="http://schemas.microsoft.com/office/powerpoint/2010/main" val="414739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14</a:t>
            </a:fld>
            <a:endParaRPr kumimoji="1" lang="ja-JP" altLang="en-US"/>
          </a:p>
        </p:txBody>
      </p:sp>
    </p:spTree>
    <p:extLst>
      <p:ext uri="{BB962C8B-B14F-4D97-AF65-F5344CB8AC3E}">
        <p14:creationId xmlns:p14="http://schemas.microsoft.com/office/powerpoint/2010/main" val="152332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9154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85159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20994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5143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4989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55964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81911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38153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614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7325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05866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735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303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271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3604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11363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68002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eaLnBrk="1" latinLnBrk="0" hangingPunct="1"/>
            <a:fld id="{544213AF-26F6-41FA-8D85-E2C5388D6E58}" type="datetimeFigureOut">
              <a:rPr lang="en-US" smtClean="0"/>
              <a:pPr eaLnBrk="1" latinLnBrk="0" hangingPunct="1"/>
              <a:t>11/18/2020</a:t>
            </a:fld>
            <a:endParaRPr lang="en-US" sz="1000"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8" name="図 7" descr="テキスト が含まれている画像&#10;&#10;自動的に生成された説明">
            <a:extLst>
              <a:ext uri="{FF2B5EF4-FFF2-40B4-BE49-F238E27FC236}">
                <a16:creationId xmlns:a16="http://schemas.microsoft.com/office/drawing/2014/main" id="{E17E7668-45DE-4A8A-BAC3-1522F2C500B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31310" y="15673"/>
            <a:ext cx="499053" cy="1481804"/>
          </a:xfrm>
          <a:prstGeom prst="rect">
            <a:avLst/>
          </a:prstGeom>
        </p:spPr>
      </p:pic>
    </p:spTree>
    <p:extLst>
      <p:ext uri="{BB962C8B-B14F-4D97-AF65-F5344CB8AC3E}">
        <p14:creationId xmlns:p14="http://schemas.microsoft.com/office/powerpoint/2010/main" val="2716754886"/>
      </p:ext>
    </p:extLst>
  </p:cSld>
  <p:clrMap bg1="dk1" tx1="lt1" bg2="dk2"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twitter.com/seizukio"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image" Target="../media/image21.jpeg"/><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 name="Picture 2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2" name="Oval 3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6" name="Picture 3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38" name="Rectangle 3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2" name="Rectangle 4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6" name="Freeform: Shape 4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p:cNvSpPr>
            <a:spLocks noGrp="1"/>
          </p:cNvSpPr>
          <p:nvPr>
            <p:ph type="ctrTitle"/>
          </p:nvPr>
        </p:nvSpPr>
        <p:spPr>
          <a:xfrm>
            <a:off x="827484" y="452718"/>
            <a:ext cx="6710641" cy="1400530"/>
          </a:xfrm>
        </p:spPr>
        <p:txBody>
          <a:bodyPr vert="horz" lIns="91440" tIns="45720" rIns="91440" bIns="45720" rtlCol="0" anchor="ctr">
            <a:normAutofit/>
          </a:bodyPr>
          <a:lstStyle/>
          <a:p>
            <a:pPr>
              <a:lnSpc>
                <a:spcPct val="90000"/>
              </a:lnSpc>
            </a:pPr>
            <a:r>
              <a:rPr lang="ja-JP" altLang="en-US" sz="2300">
                <a:solidFill>
                  <a:srgbClr val="FFFFFF"/>
                </a:solidFill>
              </a:rPr>
              <a:t>パネルディスカッション</a:t>
            </a:r>
            <a:br>
              <a:rPr lang="en-US" altLang="ja-JP" sz="2300">
                <a:solidFill>
                  <a:srgbClr val="FFFFFF"/>
                </a:solidFill>
              </a:rPr>
            </a:br>
            <a:r>
              <a:rPr lang="ja-JP" altLang="en-US" sz="2300">
                <a:solidFill>
                  <a:srgbClr val="FFFFFF"/>
                </a:solidFill>
              </a:rPr>
              <a:t>続 なぜ</a:t>
            </a:r>
            <a:r>
              <a:rPr lang="en-US" altLang="ja-JP" sz="2300">
                <a:solidFill>
                  <a:srgbClr val="FFFFFF"/>
                </a:solidFill>
              </a:rPr>
              <a:t>Redmine</a:t>
            </a:r>
            <a:r>
              <a:rPr lang="ja-JP" altLang="en-US" sz="2300">
                <a:solidFill>
                  <a:srgbClr val="FFFFFF"/>
                </a:solidFill>
              </a:rPr>
              <a:t>によるタスク管理が失敗するか</a:t>
            </a:r>
            <a:br>
              <a:rPr lang="en-US" altLang="ja-JP" sz="2300">
                <a:solidFill>
                  <a:srgbClr val="FFFFFF"/>
                </a:solidFill>
              </a:rPr>
            </a:br>
            <a:r>
              <a:rPr lang="ja-JP" altLang="en-US" sz="2300">
                <a:solidFill>
                  <a:srgbClr val="FFFFFF"/>
                </a:solidFill>
              </a:rPr>
              <a:t>～</a:t>
            </a:r>
            <a:r>
              <a:rPr lang="en-US" altLang="ja-JP" sz="2300">
                <a:solidFill>
                  <a:srgbClr val="FFFFFF"/>
                </a:solidFill>
              </a:rPr>
              <a:t>RedmineJapan2020</a:t>
            </a:r>
            <a:r>
              <a:rPr lang="ja-JP" altLang="en-US" sz="2300">
                <a:solidFill>
                  <a:srgbClr val="FFFFFF"/>
                </a:solidFill>
              </a:rPr>
              <a:t>の議論の続編～</a:t>
            </a:r>
          </a:p>
        </p:txBody>
      </p:sp>
      <p:sp>
        <p:nvSpPr>
          <p:cNvPr id="3" name="サブタイトル 2"/>
          <p:cNvSpPr>
            <a:spLocks noGrp="1"/>
          </p:cNvSpPr>
          <p:nvPr>
            <p:ph type="subTitle" idx="1"/>
          </p:nvPr>
        </p:nvSpPr>
        <p:spPr>
          <a:xfrm>
            <a:off x="827484" y="2763520"/>
            <a:ext cx="6709905" cy="3484879"/>
          </a:xfrm>
        </p:spPr>
        <p:txBody>
          <a:bodyPr vert="horz" lIns="91440" tIns="45720" rIns="91440" bIns="45720" rtlCol="0">
            <a:normAutofit/>
          </a:bodyPr>
          <a:lstStyle/>
          <a:p>
            <a:pPr>
              <a:tabLst>
                <a:tab pos="3135313" algn="l"/>
              </a:tabLst>
            </a:pPr>
            <a:r>
              <a:rPr lang="ja-JP" altLang="en-US" dirty="0">
                <a:solidFill>
                  <a:schemeClr val="tx1"/>
                </a:solidFill>
              </a:rPr>
              <a:t>モデレータ　松谷　秀久</a:t>
            </a:r>
            <a:r>
              <a:rPr lang="en-US" altLang="ja-JP" dirty="0">
                <a:solidFill>
                  <a:schemeClr val="tx1"/>
                </a:solidFill>
              </a:rPr>
              <a:t>	(@mattani)</a:t>
            </a:r>
          </a:p>
          <a:p>
            <a:pPr>
              <a:tabLst>
                <a:tab pos="3135313" algn="l"/>
              </a:tabLst>
            </a:pPr>
            <a:r>
              <a:rPr lang="ja-JP" altLang="en-US" dirty="0">
                <a:solidFill>
                  <a:schemeClr val="tx1"/>
                </a:solidFill>
              </a:rPr>
              <a:t>パネリスト　蘇田　亮</a:t>
            </a:r>
            <a:r>
              <a:rPr lang="en-US" altLang="ja-JP" dirty="0">
                <a:solidFill>
                  <a:schemeClr val="tx1"/>
                </a:solidFill>
              </a:rPr>
              <a:t>	(@ryoma_nagare)</a:t>
            </a:r>
          </a:p>
          <a:p>
            <a:pPr>
              <a:tabLst>
                <a:tab pos="3135313" algn="l"/>
              </a:tabLst>
            </a:pPr>
            <a:r>
              <a:rPr lang="ja-JP" altLang="en-US" dirty="0">
                <a:solidFill>
                  <a:schemeClr val="tx1"/>
                </a:solidFill>
              </a:rPr>
              <a:t>パネリスト　小林　稔央</a:t>
            </a:r>
            <a:r>
              <a:rPr lang="en-US" altLang="ja-JP" dirty="0">
                <a:solidFill>
                  <a:schemeClr val="tx1"/>
                </a:solidFill>
              </a:rPr>
              <a:t>	(@bowkoba)</a:t>
            </a:r>
          </a:p>
          <a:p>
            <a:pPr>
              <a:tabLst>
                <a:tab pos="3135313" algn="l"/>
              </a:tabLst>
            </a:pPr>
            <a:r>
              <a:rPr lang="ja-JP" altLang="en-US" dirty="0">
                <a:solidFill>
                  <a:schemeClr val="tx1"/>
                </a:solidFill>
              </a:rPr>
              <a:t>パネリスト　正月　聖児</a:t>
            </a:r>
            <a:r>
              <a:rPr lang="en-US" altLang="ja-JP" dirty="0">
                <a:solidFill>
                  <a:schemeClr val="tx1"/>
                </a:solidFill>
              </a:rPr>
              <a:t>	(</a:t>
            </a:r>
            <a:r>
              <a:rPr lang="en-US" altLang="ja-JP" dirty="0">
                <a:solidFill>
                  <a:schemeClr val="tx1"/>
                </a:solidFill>
                <a:hlinkClick r:id="rId6">
                  <a:extLst>
                    <a:ext uri="{A12FA001-AC4F-418D-AE19-62706E023703}">
                      <ahyp:hlinkClr xmlns:ahyp="http://schemas.microsoft.com/office/drawing/2018/hyperlinkcolor" val="tx"/>
                    </a:ext>
                  </a:extLst>
                </a:hlinkClick>
              </a:rPr>
              <a:t>@seizukio</a:t>
            </a:r>
            <a:r>
              <a:rPr lang="en-US" altLang="ja-JP" dirty="0">
                <a:solidFill>
                  <a:schemeClr val="tx1"/>
                </a:solidFill>
              </a:rPr>
              <a:t>)</a:t>
            </a:r>
          </a:p>
          <a:p>
            <a:pPr>
              <a:tabLst>
                <a:tab pos="3135313" algn="l"/>
              </a:tabLst>
            </a:pPr>
            <a:endParaRPr lang="en-US" altLang="ja-JP" dirty="0">
              <a:solidFill>
                <a:schemeClr val="tx1"/>
              </a:solidFill>
            </a:endParaRPr>
          </a:p>
          <a:p>
            <a:pPr>
              <a:tabLst>
                <a:tab pos="3135313" algn="l"/>
              </a:tabLst>
            </a:pPr>
            <a:r>
              <a:rPr lang="ja-JP" altLang="en-US" dirty="0">
                <a:solidFill>
                  <a:schemeClr val="tx1"/>
                </a:solidFill>
              </a:rPr>
              <a:t>　　</a:t>
            </a:r>
            <a:r>
              <a:rPr lang="en-US" altLang="ja-JP" dirty="0">
                <a:solidFill>
                  <a:schemeClr val="tx1"/>
                </a:solidFill>
              </a:rPr>
              <a:t>2020</a:t>
            </a:r>
            <a:r>
              <a:rPr lang="ja-JP" altLang="en-US" dirty="0">
                <a:solidFill>
                  <a:schemeClr val="tx1"/>
                </a:solidFill>
              </a:rPr>
              <a:t>年</a:t>
            </a:r>
            <a:r>
              <a:rPr lang="en-US" altLang="ja-JP" dirty="0">
                <a:solidFill>
                  <a:schemeClr val="tx1"/>
                </a:solidFill>
              </a:rPr>
              <a:t>11</a:t>
            </a:r>
            <a:r>
              <a:rPr lang="ja-JP" altLang="en-US" dirty="0">
                <a:solidFill>
                  <a:schemeClr val="tx1"/>
                </a:solidFill>
              </a:rPr>
              <a:t>月</a:t>
            </a:r>
            <a:r>
              <a:rPr lang="en-US" altLang="ja-JP" dirty="0">
                <a:solidFill>
                  <a:schemeClr val="tx1"/>
                </a:solidFill>
              </a:rPr>
              <a:t>14</a:t>
            </a:r>
            <a:r>
              <a:rPr lang="ja-JP" altLang="en-US" dirty="0">
                <a:solidFill>
                  <a:schemeClr val="tx1"/>
                </a:solidFill>
              </a:rPr>
              <a:t>日</a:t>
            </a:r>
            <a:endParaRPr lang="en-US" altLang="ja-JP" dirty="0">
              <a:solidFill>
                <a:schemeClr val="tx1"/>
              </a:solidFill>
            </a:endParaRPr>
          </a:p>
          <a:p>
            <a:pPr>
              <a:tabLst>
                <a:tab pos="3135313" algn="l"/>
              </a:tabLst>
            </a:pPr>
            <a:r>
              <a:rPr lang="ja-JP" altLang="en-US" dirty="0">
                <a:solidFill>
                  <a:schemeClr val="tx1"/>
                </a:solidFill>
              </a:rPr>
              <a:t>　　</a:t>
            </a:r>
            <a:r>
              <a:rPr lang="en-US" altLang="ja-JP" dirty="0" err="1">
                <a:solidFill>
                  <a:schemeClr val="tx1"/>
                </a:solidFill>
              </a:rPr>
              <a:t>redmine.Tokyo</a:t>
            </a:r>
            <a:r>
              <a:rPr lang="en-US" altLang="ja-JP" dirty="0">
                <a:solidFill>
                  <a:schemeClr val="tx1"/>
                </a:solidFill>
              </a:rPr>
              <a:t> </a:t>
            </a:r>
            <a:r>
              <a:rPr lang="ja-JP" altLang="en-US" dirty="0">
                <a:solidFill>
                  <a:schemeClr val="tx1"/>
                </a:solidFill>
              </a:rPr>
              <a:t>第</a:t>
            </a:r>
            <a:r>
              <a:rPr lang="en-US" altLang="ja-JP" dirty="0">
                <a:solidFill>
                  <a:schemeClr val="tx1"/>
                </a:solidFill>
              </a:rPr>
              <a:t>19</a:t>
            </a:r>
            <a:r>
              <a:rPr lang="ja-JP" altLang="en-US" dirty="0">
                <a:solidFill>
                  <a:schemeClr val="tx1"/>
                </a:solidFill>
              </a:rPr>
              <a:t>回勉強会</a:t>
            </a:r>
            <a:endParaRPr lang="en-US" altLang="ja-JP" dirty="0">
              <a:solidFill>
                <a:schemeClr val="tx1"/>
              </a:solidFill>
            </a:endParaRPr>
          </a:p>
        </p:txBody>
      </p:sp>
      <p:pic>
        <p:nvPicPr>
          <p:cNvPr id="29" name="図 28" descr="テキスト が含まれている画像&#10;&#10;自動的に生成された説明">
            <a:extLst>
              <a:ext uri="{FF2B5EF4-FFF2-40B4-BE49-F238E27FC236}">
                <a16:creationId xmlns:a16="http://schemas.microsoft.com/office/drawing/2014/main" id="{422863A4-3814-49F3-976D-D8D4B9929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8568" y="0"/>
            <a:ext cx="1545432" cy="4588746"/>
          </a:xfrm>
          <a:prstGeom prst="rect">
            <a:avLst/>
          </a:prstGeom>
        </p:spPr>
      </p:pic>
    </p:spTree>
    <p:extLst>
      <p:ext uri="{BB962C8B-B14F-4D97-AF65-F5344CB8AC3E}">
        <p14:creationId xmlns:p14="http://schemas.microsoft.com/office/powerpoint/2010/main" val="306960176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298894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40"/>
            <a:ext cx="8402891" cy="27647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転職して心機一転。「私」によって</a:t>
            </a:r>
            <a:r>
              <a:rPr lang="en-US" altLang="ja-JP" sz="1600" dirty="0">
                <a:latin typeface="+mj-ea"/>
                <a:ea typeface="+mj-ea"/>
              </a:rPr>
              <a:t>Redmine</a:t>
            </a:r>
            <a:r>
              <a:rPr lang="ja-JP" altLang="en-US" sz="1600" dirty="0">
                <a:latin typeface="+mj-ea"/>
                <a:ea typeface="+mj-ea"/>
              </a:rPr>
              <a:t>導入を決定。ツールを社内に広めるために「簡単なルール」を策定。使い方や運用方法もある程度簡単に決定。社内導入から運用までを一手に引き受けて対応。実際に使ってもらうと前職と同様「書き方が分からない」という指摘は挙がってきた。そこで「</a:t>
            </a:r>
            <a:r>
              <a:rPr lang="ja-JP" altLang="en-US" sz="1600" dirty="0">
                <a:solidFill>
                  <a:srgbClr val="FF2600"/>
                </a:solidFill>
                <a:latin typeface="+mj-ea"/>
                <a:ea typeface="+mj-ea"/>
              </a:rPr>
              <a:t>チケットテンプレート</a:t>
            </a:r>
            <a:r>
              <a:rPr lang="ja-JP" altLang="en-US" sz="1600" dirty="0">
                <a:latin typeface="+mj-ea"/>
                <a:ea typeface="+mj-ea"/>
              </a:rPr>
              <a:t>」を導入して、書き方に関してはフォーマットを用意。これによって、書き方が分からないという声は減り、問題を解決。誰もチケットを書かなくなるということはなくなり、前職の失敗を解決！ドンドンチケットは増え、「</a:t>
            </a:r>
            <a:r>
              <a:rPr lang="ja-JP" altLang="en-US" sz="1600" dirty="0">
                <a:solidFill>
                  <a:srgbClr val="FF2600"/>
                </a:solidFill>
                <a:latin typeface="+mj-ea"/>
                <a:ea typeface="+mj-ea"/>
              </a:rPr>
              <a:t>ナレッジベース</a:t>
            </a:r>
            <a:r>
              <a:rPr lang="ja-JP" altLang="en-US" sz="1600" dirty="0">
                <a:latin typeface="+mj-ea"/>
                <a:ea typeface="+mj-ea"/>
              </a:rPr>
              <a:t>」としても機能している状態を確立。上手くいっている</a:t>
            </a:r>
            <a:r>
              <a:rPr lang="en-US" altLang="ja-JP" sz="1600" dirty="0">
                <a:latin typeface="+mj-ea"/>
                <a:ea typeface="+mj-ea"/>
              </a:rPr>
              <a:t>…</a:t>
            </a:r>
            <a:r>
              <a:rPr lang="ja-JP" altLang="en-US" sz="1600" dirty="0">
                <a:latin typeface="+mj-ea"/>
                <a:ea typeface="+mj-ea"/>
              </a:rPr>
              <a:t>はずだった</a:t>
            </a:r>
            <a:r>
              <a:rPr lang="en-US" altLang="ja-JP" sz="1600" dirty="0">
                <a:latin typeface="+mj-ea"/>
                <a:ea typeface="+mj-ea"/>
              </a:rPr>
              <a:t>…</a:t>
            </a:r>
            <a:r>
              <a:rPr lang="ja-JP" altLang="en-US" sz="1600" dirty="0">
                <a:latin typeface="+mj-ea"/>
                <a:ea typeface="+mj-ea"/>
              </a:rPr>
              <a:t>が、しかし！今度はチケットがどんどん増える一方で全く減らなくなってしまった。ドンドン増えるチケット</a:t>
            </a:r>
            <a:r>
              <a:rPr lang="en-US" altLang="ja-JP" sz="1600" dirty="0">
                <a:latin typeface="+mj-ea"/>
                <a:ea typeface="+mj-ea"/>
              </a:rPr>
              <a:t>…</a:t>
            </a:r>
            <a:r>
              <a:rPr lang="ja-JP" altLang="en-US" sz="1600" dirty="0">
                <a:latin typeface="+mj-ea"/>
                <a:ea typeface="+mj-ea"/>
              </a:rPr>
              <a:t>。さて、これからどうなっていくのか</a:t>
            </a:r>
            <a:r>
              <a:rPr lang="en-US" altLang="ja-JP" sz="1600" dirty="0">
                <a:latin typeface="+mj-ea"/>
                <a:ea typeface="+mj-ea"/>
              </a:rPr>
              <a:t>…</a:t>
            </a:r>
            <a:r>
              <a:rPr lang="ja-JP" altLang="en-US" sz="1600" dirty="0">
                <a:latin typeface="+mj-ea"/>
                <a:ea typeface="+mj-ea"/>
              </a:rPr>
              <a:t>。</a:t>
            </a:r>
          </a:p>
        </p:txBody>
      </p:sp>
      <p:sp>
        <p:nvSpPr>
          <p:cNvPr id="196" name="四角形"/>
          <p:cNvSpPr/>
          <p:nvPr/>
        </p:nvSpPr>
        <p:spPr>
          <a:xfrm>
            <a:off x="395537" y="5070966"/>
            <a:ext cx="8559477" cy="1742410"/>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3672408"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体験②　「減らないチケット」</a:t>
            </a:r>
            <a:endParaRPr dirty="0"/>
          </a:p>
        </p:txBody>
      </p:sp>
      <p:sp>
        <p:nvSpPr>
          <p:cNvPr id="216" name="テキスト ボックス 18"/>
          <p:cNvSpPr txBox="1"/>
          <p:nvPr/>
        </p:nvSpPr>
        <p:spPr>
          <a:xfrm>
            <a:off x="395537" y="4597760"/>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442717" y="5301208"/>
            <a:ext cx="6921406" cy="12797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defRPr>
                <a:latin typeface="+mj-lt"/>
                <a:ea typeface="+mj-ea"/>
                <a:cs typeface="+mj-cs"/>
                <a:sym typeface="Helvetica"/>
              </a:defRPr>
            </a:pPr>
            <a:r>
              <a:rPr lang="ja-JP" altLang="en-US" sz="1600" dirty="0">
                <a:latin typeface="+mj-ea"/>
                <a:ea typeface="+mj-ea"/>
              </a:rPr>
              <a:t>・緩いルールで運営を開始→その後、ルール改善を怠ってしまった。</a:t>
            </a:r>
          </a:p>
          <a:p>
            <a:pPr>
              <a:defRPr>
                <a:latin typeface="+mj-lt"/>
                <a:ea typeface="+mj-ea"/>
                <a:cs typeface="+mj-cs"/>
                <a:sym typeface="Helvetica"/>
              </a:defRPr>
            </a:pPr>
            <a:r>
              <a:rPr lang="ja-JP" altLang="en-US" sz="1600" dirty="0">
                <a:latin typeface="+mj-ea"/>
                <a:ea typeface="+mj-ea"/>
              </a:rPr>
              <a:t>・</a:t>
            </a:r>
            <a:r>
              <a:rPr lang="en-US" altLang="ja-JP" sz="1600" dirty="0">
                <a:latin typeface="+mj-ea"/>
                <a:ea typeface="+mj-ea"/>
              </a:rPr>
              <a:t>Redmine</a:t>
            </a:r>
            <a:r>
              <a:rPr lang="ja-JP" altLang="en-US" sz="1600" dirty="0">
                <a:latin typeface="+mj-ea"/>
                <a:ea typeface="+mj-ea"/>
              </a:rPr>
              <a:t>のチケットクローズの条件を明確にできていない。</a:t>
            </a:r>
          </a:p>
          <a:p>
            <a:pPr>
              <a:defRPr>
                <a:latin typeface="+mj-lt"/>
                <a:ea typeface="+mj-ea"/>
                <a:cs typeface="+mj-cs"/>
                <a:sym typeface="Helvetica"/>
              </a:defRPr>
            </a:pPr>
            <a:r>
              <a:rPr lang="ja-JP" altLang="en-US" sz="1600" dirty="0">
                <a:latin typeface="+mj-ea"/>
                <a:ea typeface="+mj-ea"/>
              </a:rPr>
              <a:t>・チケットの期限を過ぎても放置されている状態が続いている。</a:t>
            </a:r>
          </a:p>
          <a:p>
            <a:pP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ツールの使い方</a:t>
            </a:r>
            <a:endParaRPr sz="1100" b="1" dirty="0">
              <a:solidFill>
                <a:schemeClr val="bg1">
                  <a:lumMod val="65000"/>
                  <a:lumOff val="35000"/>
                </a:schemeClr>
              </a:solidFill>
            </a:endParaRPr>
          </a:p>
        </p:txBody>
      </p:sp>
    </p:spTree>
    <p:extLst>
      <p:ext uri="{BB962C8B-B14F-4D97-AF65-F5344CB8AC3E}">
        <p14:creationId xmlns:p14="http://schemas.microsoft.com/office/powerpoint/2010/main" val="124475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とある、非</a:t>
            </a:r>
            <a:r>
              <a:rPr lang="en-US" altLang="ja-JP" sz="1600" dirty="0">
                <a:latin typeface="+mj-ea"/>
                <a:ea typeface="+mj-ea"/>
              </a:rPr>
              <a:t>IT</a:t>
            </a:r>
            <a:r>
              <a:rPr lang="ja-JP" altLang="en-US" sz="1600" dirty="0">
                <a:latin typeface="+mj-ea"/>
                <a:ea typeface="+mj-ea"/>
              </a:rPr>
              <a:t>系企業の社内技術支援部門のお話。</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新しくマネジメントする立場になったプロパー社員から「メンバーの残業が多いので、現状把握とアドバイスが欲しい」と言われ、聞き取りを開始。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各人がこなしてる件数や問い合わせ内容の傾向は？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記録していません</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効率的に作業するためのドキュメントは揃っていますか？</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今まですべて口頭で教えられてきました。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FAQ</a:t>
            </a:r>
            <a:r>
              <a:rPr lang="ja-JP" altLang="en-US" sz="1600" dirty="0">
                <a:latin typeface="+mj-ea"/>
                <a:ea typeface="+mj-ea"/>
              </a:rPr>
              <a:t>を作成することで、同じ問い合わせを減らしては？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時間が空くと別な仕事いれられるので余計なこと言わないでください</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定期的なミーティングでタスクを共有して、空いてる人に割り振るようにしては？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社員からメンバーそれぞれに直接電話が来るので</a:t>
            </a:r>
            <a:r>
              <a:rPr lang="en-US" altLang="ja-JP" sz="1600" dirty="0">
                <a:latin typeface="+mj-ea"/>
                <a:ea typeface="+mj-ea"/>
              </a:rPr>
              <a:t>…</a:t>
            </a:r>
          </a:p>
          <a:p>
            <a:pPr>
              <a:defRPr>
                <a:latin typeface="+mj-lt"/>
                <a:ea typeface="+mj-ea"/>
                <a:cs typeface="+mj-cs"/>
                <a:sym typeface="Helvetica"/>
              </a:defRPr>
            </a:pPr>
            <a:r>
              <a:rPr lang="ja-JP" altLang="en-US" sz="1600" dirty="0">
                <a:latin typeface="+mj-ea"/>
                <a:ea typeface="+mj-ea"/>
              </a:rPr>
              <a:t>前任者が情報を囲い込むことで自分のポジションを守るようにしていたこと、正しくマネジメントしていなかったことが原因と判明したため、プロパー社員の教育にシフト。</a:t>
            </a:r>
            <a:endParaRPr lang="en-US" altLang="ja-JP" sz="16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1">
                    <a:lumMod val="50000"/>
                  </a:schemeClr>
                </a:solidFill>
                <a:latin typeface="+mj-ea"/>
                <a:ea typeface="+mj-ea"/>
              </a:rPr>
              <a:t>プロセスやルール</a:t>
            </a:r>
            <a:endParaRPr sz="1100" b="1" dirty="0">
              <a:solidFill>
                <a:schemeClr val="tx1">
                  <a:lumMod val="50000"/>
                </a:schemeClr>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760639"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体験③「</a:t>
            </a:r>
            <a:r>
              <a:rPr lang="en-US" altLang="ja-JP" dirty="0"/>
              <a:t>Redmine</a:t>
            </a:r>
            <a:r>
              <a:rPr lang="ja-JP" altLang="en-US" dirty="0"/>
              <a:t>導入にいたらなかったお話」</a:t>
            </a:r>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そもそもの問題は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情報共有の不足</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必要な情報の不足</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メンバー間の信頼が欠如</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あたりまえのことができていない</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66060"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1">
                    <a:lumMod val="50000"/>
                  </a:schemeClr>
                </a:solidFill>
              </a:rPr>
              <a:t>ツールの使い方</a:t>
            </a:r>
            <a:endParaRPr sz="1100" b="1" dirty="0">
              <a:solidFill>
                <a:schemeClr val="tx1">
                  <a:lumMod val="50000"/>
                </a:schemeClr>
              </a:solidFill>
            </a:endParaRPr>
          </a:p>
        </p:txBody>
      </p:sp>
    </p:spTree>
    <p:extLst>
      <p:ext uri="{BB962C8B-B14F-4D97-AF65-F5344CB8AC3E}">
        <p14:creationId xmlns:p14="http://schemas.microsoft.com/office/powerpoint/2010/main" val="12237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583501"/>
            <a:ext cx="8559477" cy="3633594"/>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677294"/>
            <a:ext cx="8402891" cy="3546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その後も技術的なコンサル、月一のミーティングでレポーティングなどを続けていく中、グループ再編の話が持ち上がったため、新たなコンサル契約を結んだが、直後にコロナ渦にみまわれたこと、メールでは「私の担当だと思っていませんでした」「見落としていました」などと自分の作業にコミットしない方がいたため、リモートワークを機に「今後、</a:t>
            </a:r>
            <a:r>
              <a:rPr lang="en-US" altLang="ja-JP" sz="1600" dirty="0">
                <a:latin typeface="+mj-ea"/>
                <a:ea typeface="+mj-ea"/>
              </a:rPr>
              <a:t>Redmine</a:t>
            </a:r>
            <a:r>
              <a:rPr lang="ja-JP" altLang="en-US" sz="1600" dirty="0">
                <a:latin typeface="+mj-ea"/>
                <a:ea typeface="+mj-ea"/>
              </a:rPr>
              <a:t>以外での質問は受け付けません」と宣言し、強制的に</a:t>
            </a:r>
            <a:r>
              <a:rPr lang="en-US" altLang="ja-JP" sz="1600" dirty="0">
                <a:latin typeface="+mj-ea"/>
                <a:ea typeface="+mj-ea"/>
              </a:rPr>
              <a:t>Redmine</a:t>
            </a:r>
            <a:r>
              <a:rPr lang="ja-JP" altLang="en-US" sz="1600" dirty="0">
                <a:latin typeface="+mj-ea"/>
                <a:ea typeface="+mj-ea"/>
              </a:rPr>
              <a:t>に移行。</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トラッカーをタスク／</a:t>
            </a:r>
            <a:r>
              <a:rPr lang="en-US" altLang="ja-JP" sz="1600" dirty="0">
                <a:latin typeface="+mj-ea"/>
                <a:ea typeface="+mj-ea"/>
              </a:rPr>
              <a:t>QA</a:t>
            </a:r>
            <a:r>
              <a:rPr lang="ja-JP" altLang="en-US" sz="1600" dirty="0">
                <a:latin typeface="+mj-ea"/>
                <a:ea typeface="+mj-ea"/>
              </a:rPr>
              <a:t>／サポートの</a:t>
            </a:r>
            <a:r>
              <a:rPr lang="en-US" altLang="ja-JP" sz="1600" dirty="0">
                <a:latin typeface="+mj-ea"/>
                <a:ea typeface="+mj-ea"/>
              </a:rPr>
              <a:t>3</a:t>
            </a:r>
            <a:r>
              <a:rPr lang="ja-JP" altLang="en-US" sz="1600" dirty="0">
                <a:latin typeface="+mj-ea"/>
                <a:ea typeface="+mj-ea"/>
              </a:rPr>
              <a:t>つに絞る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基本的にチケットのステータス、バージョンなどは私が管理する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私以外が起票したチケットの修正／クローズ時は理由を記述し、無機的にならないようにする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私からのチケット起票時は「●●が完了したらクローズ願います」など、終了条件を明確にする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通知メールに頼らず、毎日ログインして「</a:t>
            </a:r>
            <a:r>
              <a:rPr lang="ja-JP" altLang="en-US" sz="1600" dirty="0">
                <a:solidFill>
                  <a:srgbClr val="FF0000"/>
                </a:solidFill>
                <a:latin typeface="+mj-ea"/>
                <a:ea typeface="+mj-ea"/>
              </a:rPr>
              <a:t>活動タブ</a:t>
            </a:r>
            <a:r>
              <a:rPr lang="ja-JP" altLang="en-US" sz="1600" dirty="0">
                <a:latin typeface="+mj-ea"/>
                <a:ea typeface="+mj-ea"/>
              </a:rPr>
              <a:t>」を見る</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現在のところ、この程度のルールでうまく回しています。</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リーダーは</a:t>
            </a:r>
            <a:r>
              <a:rPr lang="en-US" altLang="ja-JP" sz="1600" dirty="0">
                <a:latin typeface="+mj-ea"/>
                <a:ea typeface="+mj-ea"/>
              </a:rPr>
              <a:t>Redmine</a:t>
            </a:r>
            <a:r>
              <a:rPr lang="ja-JP" altLang="en-US" sz="1600" dirty="0">
                <a:latin typeface="+mj-ea"/>
                <a:ea typeface="+mj-ea"/>
              </a:rPr>
              <a:t>になじめないようでしたが、いつの間にか異動となってました。</a:t>
            </a:r>
            <a:endParaRPr lang="en-US" altLang="ja-JP" sz="1600" dirty="0">
              <a:latin typeface="+mj-ea"/>
              <a:ea typeface="+mj-ea"/>
            </a:endParaRPr>
          </a:p>
        </p:txBody>
      </p:sp>
      <p:sp>
        <p:nvSpPr>
          <p:cNvPr id="196" name="四角形"/>
          <p:cNvSpPr/>
          <p:nvPr/>
        </p:nvSpPr>
        <p:spPr>
          <a:xfrm>
            <a:off x="395537" y="5483092"/>
            <a:ext cx="8559477" cy="1330283"/>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760639"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体験④「うまく</a:t>
            </a:r>
            <a:r>
              <a:rPr lang="en-US" altLang="ja-JP" dirty="0"/>
              <a:t>Redmine</a:t>
            </a:r>
            <a:r>
              <a:rPr lang="ja-JP" altLang="en-US" dirty="0"/>
              <a:t>導入できた話」</a:t>
            </a:r>
            <a:endParaRPr dirty="0"/>
          </a:p>
        </p:txBody>
      </p:sp>
      <p:sp>
        <p:nvSpPr>
          <p:cNvPr id="216" name="テキスト ボックス 18"/>
          <p:cNvSpPr txBox="1"/>
          <p:nvPr/>
        </p:nvSpPr>
        <p:spPr>
          <a:xfrm>
            <a:off x="395537" y="5096345"/>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うまくいった要因は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656611"/>
            <a:ext cx="6648493" cy="1039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に精通している私が導入</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最低限のルールでスタートし、タスク化に注力させた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担当者、期日が明確になった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「活動タブ」を見ることでキャッチアップが容易になった</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66060"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359560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エヴァンジェリスト活動にて。チケット駆動への移行に苦労しているチームから相談あり。変化に乗り気でないメンバーがおり非協力的で困っているとのこと。そこで「どうしたら使えるようになるか」を</a:t>
            </a:r>
            <a:r>
              <a:rPr lang="ja-JP" altLang="en-US" sz="1600" dirty="0">
                <a:solidFill>
                  <a:srgbClr val="FF0000"/>
                </a:solidFill>
                <a:latin typeface="+mj-ea"/>
                <a:ea typeface="+mj-ea"/>
              </a:rPr>
              <a:t>根気よくヒアリング</a:t>
            </a:r>
            <a:r>
              <a:rPr lang="ja-JP" altLang="en-US" sz="1600" dirty="0">
                <a:latin typeface="+mj-ea"/>
                <a:ea typeface="+mj-ea"/>
              </a:rPr>
              <a:t>したところ、</a:t>
            </a:r>
            <a:r>
              <a:rPr lang="en-US" altLang="ja-JP" sz="1600" dirty="0">
                <a:latin typeface="+mj-ea"/>
                <a:ea typeface="+mj-ea"/>
              </a:rPr>
              <a:t>Redmine</a:t>
            </a:r>
            <a:r>
              <a:rPr lang="ja-JP" altLang="en-US" sz="1600" dirty="0">
                <a:latin typeface="+mj-ea"/>
                <a:ea typeface="+mj-ea"/>
              </a:rPr>
              <a:t>の表示や入力に関する不満</a:t>
            </a:r>
            <a:r>
              <a:rPr lang="en-US" altLang="ja-JP" sz="1600" dirty="0">
                <a:latin typeface="+mj-ea"/>
                <a:ea typeface="+mj-ea"/>
              </a:rPr>
              <a:t>/</a:t>
            </a:r>
            <a:r>
              <a:rPr lang="ja-JP" altLang="en-US" sz="1600" dirty="0">
                <a:latin typeface="+mj-ea"/>
                <a:ea typeface="+mj-ea"/>
              </a:rPr>
              <a:t>不便が原因であることがわかり、設定を調整したりプラグインを導入したりすることで</a:t>
            </a:r>
            <a:r>
              <a:rPr lang="ja-JP" altLang="en-US" sz="1600" dirty="0">
                <a:solidFill>
                  <a:srgbClr val="FF0000"/>
                </a:solidFill>
                <a:latin typeface="+mj-ea"/>
                <a:ea typeface="+mj-ea"/>
              </a:rPr>
              <a:t>不満が解消</a:t>
            </a:r>
            <a:r>
              <a:rPr lang="ja-JP" altLang="en-US" sz="1600" dirty="0">
                <a:latin typeface="+mj-ea"/>
                <a:ea typeface="+mj-ea"/>
              </a:rPr>
              <a:t>、そのメンバーも利用するようになった。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8</a:t>
            </a:r>
            <a:r>
              <a:rPr lang="ja-JP" altLang="en-US" sz="1600" dirty="0">
                <a:latin typeface="+mj-ea"/>
                <a:ea typeface="+mj-ea"/>
              </a:rPr>
              <a:t>割型お決まりの項目も選択しなければならない。→初期値の設定</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最新の注記</a:t>
            </a:r>
            <a:r>
              <a:rPr lang="en-US" altLang="ja-JP" sz="1600" dirty="0">
                <a:latin typeface="+mj-ea"/>
                <a:ea typeface="+mj-ea"/>
              </a:rPr>
              <a:t>(</a:t>
            </a:r>
            <a:r>
              <a:rPr lang="ja-JP" altLang="en-US" sz="1600" dirty="0">
                <a:latin typeface="+mj-ea"/>
                <a:ea typeface="+mj-ea"/>
              </a:rPr>
              <a:t>コメント</a:t>
            </a:r>
            <a:r>
              <a:rPr lang="en-US" altLang="ja-JP" sz="1600" dirty="0">
                <a:latin typeface="+mj-ea"/>
                <a:ea typeface="+mj-ea"/>
              </a:rPr>
              <a:t>)</a:t>
            </a:r>
            <a:r>
              <a:rPr lang="ja-JP" altLang="en-US" sz="1600" dirty="0">
                <a:latin typeface="+mj-ea"/>
                <a:ea typeface="+mj-ea"/>
              </a:rPr>
              <a:t>が見づらい。→注記の表示順序切り替え</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複数名の</a:t>
            </a:r>
            <a:r>
              <a:rPr lang="en-US" altLang="ja-JP" sz="1600" dirty="0">
                <a:latin typeface="+mj-ea"/>
                <a:ea typeface="+mj-ea"/>
              </a:rPr>
              <a:t>Watcher</a:t>
            </a:r>
            <a:r>
              <a:rPr lang="ja-JP" altLang="en-US" sz="1600" dirty="0">
                <a:latin typeface="+mj-ea"/>
                <a:ea typeface="+mj-ea"/>
              </a:rPr>
              <a:t>を楽に設定したい。→</a:t>
            </a:r>
            <a:r>
              <a:rPr lang="en-US" altLang="ja-JP" sz="1600" dirty="0">
                <a:latin typeface="+mj-ea"/>
                <a:ea typeface="+mj-ea"/>
              </a:rPr>
              <a:t>Watcher filter </a:t>
            </a:r>
            <a:r>
              <a:rPr lang="ja-JP" altLang="en-US" sz="1600" dirty="0">
                <a:latin typeface="+mj-ea"/>
                <a:ea typeface="+mj-ea"/>
              </a:rPr>
              <a:t>プラグイン追加</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普段の使いかたをヒアリングしているうちに、</a:t>
            </a:r>
            <a:r>
              <a:rPr lang="en-US" altLang="ja-JP" sz="1600" dirty="0">
                <a:latin typeface="+mj-ea"/>
                <a:ea typeface="+mj-ea"/>
              </a:rPr>
              <a:t>Redmine</a:t>
            </a:r>
            <a:r>
              <a:rPr lang="ja-JP" altLang="en-US" sz="1600" dirty="0">
                <a:latin typeface="+mj-ea"/>
                <a:ea typeface="+mj-ea"/>
              </a:rPr>
              <a:t>の</a:t>
            </a:r>
            <a:r>
              <a:rPr lang="ja-JP" altLang="en-US" sz="1600" dirty="0">
                <a:solidFill>
                  <a:srgbClr val="FF0000"/>
                </a:solidFill>
                <a:latin typeface="+mj-ea"/>
                <a:ea typeface="+mj-ea"/>
              </a:rPr>
              <a:t>基本機能を把握していない</a:t>
            </a:r>
            <a:br>
              <a:rPr lang="en-US" altLang="ja-JP" sz="1600" dirty="0">
                <a:solidFill>
                  <a:srgbClr val="FF0000"/>
                </a:solidFill>
                <a:latin typeface="+mj-ea"/>
                <a:ea typeface="+mj-ea"/>
              </a:rPr>
            </a:br>
            <a:r>
              <a:rPr lang="ja-JP" altLang="en-US" sz="1600" dirty="0">
                <a:latin typeface="+mj-ea"/>
                <a:ea typeface="+mj-ea"/>
              </a:rPr>
              <a:t>メンバーがいることがわかり、都度情報展開を行うことで、理解を深めた。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カスタムクエリの機能を知らず、いつも検索条件を入力していた。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複数プロジェクトにまたがった検索ができることを知らなかった。</a:t>
            </a:r>
            <a:endParaRPr lang="en-US" altLang="ja-JP" sz="16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latin typeface="+mj-ea"/>
                <a:ea typeface="+mj-ea"/>
              </a:rPr>
              <a:t>プロセスやルール</a:t>
            </a:r>
            <a:endParaRPr sz="1100" b="1" dirty="0">
              <a:solidFill>
                <a:schemeClr val="bg1">
                  <a:lumMod val="65000"/>
                  <a:lumOff val="35000"/>
                </a:schemeClr>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976664"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体験⑤　「なんで乗り気じゃないのかと思ったら」</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a:t>
            </a:r>
            <a:r>
              <a:rPr lang="ja-JP" altLang="en-US" dirty="0"/>
              <a:t>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96508"/>
            <a:ext cx="6820327" cy="13215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「なぜ使えないのか」の</a:t>
            </a:r>
            <a:r>
              <a:rPr lang="ja-JP" altLang="en-US" sz="1600" b="1" dirty="0">
                <a:solidFill>
                  <a:srgbClr val="FF0000"/>
                </a:solidFill>
                <a:latin typeface="+mj-ea"/>
                <a:ea typeface="+mj-ea"/>
              </a:rPr>
              <a:t>原因追求ではなく</a:t>
            </a:r>
            <a:r>
              <a:rPr lang="ja-JP" altLang="en-US" sz="1600" dirty="0">
                <a:latin typeface="+mj-ea"/>
                <a:ea typeface="+mj-ea"/>
              </a:rPr>
              <a:t>「どうしたら使えるようになるか」の</a:t>
            </a:r>
            <a:r>
              <a:rPr lang="ja-JP" altLang="en-US" sz="1600" b="1" dirty="0">
                <a:solidFill>
                  <a:srgbClr val="FF0000"/>
                </a:solidFill>
                <a:latin typeface="+mj-ea"/>
                <a:ea typeface="+mj-ea"/>
              </a:rPr>
              <a:t>解決思考のアプローチ</a:t>
            </a:r>
            <a:r>
              <a:rPr lang="ja-JP" altLang="en-US" sz="1600" dirty="0">
                <a:latin typeface="+mj-ea"/>
                <a:ea typeface="+mj-ea"/>
              </a:rPr>
              <a:t>で、利用者に寄り添った対応。</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利用者全員が自主的に学習できるわけではない。</a:t>
            </a:r>
            <a:r>
              <a:rPr lang="ja-JP" altLang="en-US" sz="1600" b="1" dirty="0">
                <a:solidFill>
                  <a:srgbClr val="FF0000"/>
                </a:solidFill>
                <a:latin typeface="+mj-ea"/>
                <a:ea typeface="+mj-ea"/>
              </a:rPr>
              <a:t>理解を促進する活動が必要</a:t>
            </a:r>
            <a:r>
              <a:rPr lang="ja-JP" altLang="en-US" sz="1600" dirty="0">
                <a:latin typeface="+mj-ea"/>
                <a:ea typeface="+mj-ea"/>
              </a:rPr>
              <a:t>。</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気軽に質問や相談ができないチームは、まず心理的安全性向上が必要。</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311406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エヴァンジェリスト活動にて。あるプロジェクトリーダーから、うまく進捗管理できないとの相談を受け、現状の使い方を確認したところ、</a:t>
            </a:r>
            <a:r>
              <a:rPr lang="en-US" altLang="ja-JP" sz="1600" dirty="0">
                <a:latin typeface="+mj-ea"/>
                <a:ea typeface="+mj-ea"/>
              </a:rPr>
              <a:t>Redmine</a:t>
            </a:r>
            <a:r>
              <a:rPr lang="ja-JP" altLang="en-US" sz="1600" dirty="0">
                <a:latin typeface="+mj-ea"/>
                <a:ea typeface="+mj-ea"/>
              </a:rPr>
              <a:t>のうまみであるロードマップや子チケットよる進捗率自動反映が活用されておらず「これまで</a:t>
            </a:r>
            <a:r>
              <a:rPr lang="en-US" altLang="ja-JP" sz="1600" dirty="0">
                <a:latin typeface="+mj-ea"/>
                <a:ea typeface="+mj-ea"/>
              </a:rPr>
              <a:t>Excel</a:t>
            </a:r>
            <a:r>
              <a:rPr lang="ja-JP" altLang="en-US" sz="1600" dirty="0">
                <a:latin typeface="+mj-ea"/>
                <a:ea typeface="+mj-ea"/>
              </a:rPr>
              <a:t>でやってた内容を</a:t>
            </a:r>
            <a:r>
              <a:rPr lang="en-US" altLang="ja-JP" sz="1600" dirty="0">
                <a:latin typeface="+mj-ea"/>
                <a:ea typeface="+mj-ea"/>
              </a:rPr>
              <a:t>Redmine</a:t>
            </a:r>
            <a:r>
              <a:rPr lang="ja-JP" altLang="en-US" sz="1600" dirty="0">
                <a:latin typeface="+mj-ea"/>
                <a:ea typeface="+mj-ea"/>
              </a:rPr>
              <a:t>に転記しただけ」の管理になっていた。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ロードマップや子チケットよる進捗率自動反映で、進捗率が用意に把握できるようにした。</a:t>
            </a:r>
            <a:r>
              <a:rPr lang="en-US" altLang="ja-JP" sz="1600" dirty="0">
                <a:latin typeface="+mj-ea"/>
                <a:ea typeface="+mj-ea"/>
              </a:rPr>
              <a:t>(</a:t>
            </a:r>
            <a:r>
              <a:rPr lang="ja-JP" altLang="en-US" sz="1600" dirty="0">
                <a:latin typeface="+mj-ea"/>
                <a:ea typeface="+mj-ea"/>
              </a:rPr>
              <a:t>基本機能の使い方を解説し、チケットの活用ルールを明確化した</a:t>
            </a:r>
            <a:r>
              <a:rPr lang="en-US" altLang="ja-JP" sz="1600" dirty="0">
                <a:latin typeface="+mj-ea"/>
                <a:ea typeface="+mj-ea"/>
              </a:rPr>
              <a:t>)</a:t>
            </a:r>
          </a:p>
          <a:p>
            <a:pPr marL="285750" indent="-285750">
              <a:buFont typeface="Arial" panose="020B0604020202020204" pitchFamily="34" charset="0"/>
              <a:buChar char="•"/>
              <a:defRPr>
                <a:latin typeface="+mj-lt"/>
                <a:ea typeface="+mj-ea"/>
                <a:cs typeface="+mj-cs"/>
                <a:sym typeface="Helvetica"/>
              </a:defRPr>
            </a:pPr>
            <a:r>
              <a:rPr lang="ja-JP" altLang="en-US" sz="1600" b="1" dirty="0">
                <a:solidFill>
                  <a:srgbClr val="FF0000"/>
                </a:solidFill>
                <a:latin typeface="+mj-ea"/>
                <a:ea typeface="+mj-ea"/>
              </a:rPr>
              <a:t>根拠不明確な進捗率による管理</a:t>
            </a:r>
            <a:r>
              <a:rPr lang="ja-JP" altLang="en-US" sz="1600" dirty="0">
                <a:latin typeface="+mj-ea"/>
                <a:ea typeface="+mj-ea"/>
              </a:rPr>
              <a:t>から、</a:t>
            </a:r>
            <a:r>
              <a:rPr lang="ja-JP" altLang="en-US" sz="1600" b="1" dirty="0">
                <a:solidFill>
                  <a:srgbClr val="FF0000"/>
                </a:solidFill>
                <a:latin typeface="+mj-ea"/>
                <a:ea typeface="+mj-ea"/>
              </a:rPr>
              <a:t>工程別の子チケット管理</a:t>
            </a:r>
            <a:r>
              <a:rPr lang="ja-JP" altLang="en-US" sz="1600" dirty="0">
                <a:latin typeface="+mj-ea"/>
                <a:ea typeface="+mj-ea"/>
              </a:rPr>
              <a:t>に切り替えた。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チケットの</a:t>
            </a:r>
            <a:r>
              <a:rPr lang="ja-JP" altLang="en-US" sz="1600" b="1" dirty="0">
                <a:solidFill>
                  <a:srgbClr val="FF0000"/>
                </a:solidFill>
                <a:latin typeface="+mj-ea"/>
                <a:ea typeface="+mj-ea"/>
              </a:rPr>
              <a:t>粒度がバラバラ</a:t>
            </a:r>
            <a:r>
              <a:rPr lang="en-US" altLang="ja-JP" sz="1600" dirty="0">
                <a:latin typeface="+mj-ea"/>
                <a:ea typeface="+mj-ea"/>
              </a:rPr>
              <a:t>(</a:t>
            </a:r>
            <a:r>
              <a:rPr lang="ja-JP" altLang="en-US" sz="1600" dirty="0">
                <a:latin typeface="+mj-ea"/>
                <a:ea typeface="+mj-ea"/>
              </a:rPr>
              <a:t>数ヶ月規模から</a:t>
            </a:r>
            <a:r>
              <a:rPr lang="en-US" altLang="ja-JP" sz="1600" dirty="0">
                <a:latin typeface="+mj-ea"/>
                <a:ea typeface="+mj-ea"/>
              </a:rPr>
              <a:t>1</a:t>
            </a:r>
            <a:r>
              <a:rPr lang="ja-JP" altLang="en-US" sz="1600" dirty="0">
                <a:latin typeface="+mj-ea"/>
                <a:ea typeface="+mj-ea"/>
              </a:rPr>
              <a:t>日まで</a:t>
            </a:r>
            <a:r>
              <a:rPr lang="en-US" altLang="ja-JP" sz="1600" dirty="0">
                <a:latin typeface="+mj-ea"/>
                <a:ea typeface="+mj-ea"/>
              </a:rPr>
              <a:t>)</a:t>
            </a:r>
            <a:r>
              <a:rPr lang="ja-JP" altLang="en-US" sz="1600" dirty="0">
                <a:latin typeface="+mj-ea"/>
                <a:ea typeface="+mj-ea"/>
              </a:rPr>
              <a:t> だったため、</a:t>
            </a:r>
            <a:r>
              <a:rPr lang="en-US" altLang="ja-JP" sz="1600" b="1" dirty="0">
                <a:solidFill>
                  <a:srgbClr val="FF0000"/>
                </a:solidFill>
                <a:latin typeface="+mj-ea"/>
                <a:ea typeface="+mj-ea"/>
              </a:rPr>
              <a:t>1</a:t>
            </a:r>
            <a:r>
              <a:rPr lang="ja-JP" altLang="en-US" sz="1600" b="1" dirty="0">
                <a:solidFill>
                  <a:srgbClr val="FF0000"/>
                </a:solidFill>
                <a:latin typeface="+mj-ea"/>
                <a:ea typeface="+mj-ea"/>
              </a:rPr>
              <a:t>チケット</a:t>
            </a:r>
            <a:r>
              <a:rPr lang="en-US" altLang="ja-JP" sz="1600" b="1" dirty="0">
                <a:solidFill>
                  <a:srgbClr val="FF0000"/>
                </a:solidFill>
                <a:latin typeface="+mj-ea"/>
                <a:ea typeface="+mj-ea"/>
              </a:rPr>
              <a:t>2</a:t>
            </a:r>
            <a:r>
              <a:rPr lang="ja-JP" altLang="en-US" sz="1600" b="1" dirty="0">
                <a:solidFill>
                  <a:srgbClr val="FF0000"/>
                </a:solidFill>
                <a:latin typeface="+mj-ea"/>
                <a:ea typeface="+mj-ea"/>
              </a:rPr>
              <a:t>週間以内のルール</a:t>
            </a:r>
            <a:r>
              <a:rPr lang="ja-JP" altLang="en-US" sz="1600" dirty="0">
                <a:latin typeface="+mj-ea"/>
                <a:ea typeface="+mj-ea"/>
              </a:rPr>
              <a:t>を設定、大きなチケットは細分化し登録するようにした。</a:t>
            </a:r>
            <a:endParaRPr lang="en-US" altLang="ja-JP" sz="1600" dirty="0">
              <a:latin typeface="+mj-ea"/>
              <a:ea typeface="+mj-ea"/>
            </a:endParaRPr>
          </a:p>
          <a:p>
            <a:pPr>
              <a:defRPr>
                <a:latin typeface="+mj-lt"/>
                <a:ea typeface="+mj-ea"/>
                <a:cs typeface="+mj-cs"/>
                <a:sym typeface="Helvetica"/>
              </a:defRPr>
            </a:pPr>
            <a:endParaRPr lang="en-US" altLang="ja-JP" sz="1600" dirty="0">
              <a:latin typeface="+mj-ea"/>
              <a:ea typeface="+mj-ea"/>
            </a:endParaRPr>
          </a:p>
          <a:p>
            <a:pP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を活用できていないのに、</a:t>
            </a:r>
            <a:r>
              <a:rPr lang="en-US" altLang="ja-JP" sz="1600" dirty="0">
                <a:latin typeface="+mj-ea"/>
                <a:ea typeface="+mj-ea"/>
              </a:rPr>
              <a:t>Redmine</a:t>
            </a:r>
            <a:r>
              <a:rPr lang="ja-JP" altLang="en-US" sz="1600" dirty="0">
                <a:latin typeface="+mj-ea"/>
                <a:ea typeface="+mj-ea"/>
              </a:rPr>
              <a:t>でプロジェクト管理に失敗した、というのは早計かと。チケット駆動の基本的に考え方と</a:t>
            </a:r>
            <a:r>
              <a:rPr lang="en-US" altLang="ja-JP" sz="1600" dirty="0">
                <a:latin typeface="+mj-ea"/>
                <a:ea typeface="+mj-ea"/>
              </a:rPr>
              <a:t>Redmine</a:t>
            </a:r>
            <a:r>
              <a:rPr lang="ja-JP" altLang="en-US" sz="1600" dirty="0">
                <a:latin typeface="+mj-ea"/>
                <a:ea typeface="+mj-ea"/>
              </a:rPr>
              <a:t>の機能は周知しよう。</a:t>
            </a:r>
            <a:endParaRPr lang="en-US" altLang="ja-JP" sz="1600" dirty="0">
              <a:latin typeface="+mj-ea"/>
              <a:ea typeface="+mj-ea"/>
            </a:endParaRPr>
          </a:p>
        </p:txBody>
      </p:sp>
      <p:sp>
        <p:nvSpPr>
          <p:cNvPr id="196" name="四角形"/>
          <p:cNvSpPr/>
          <p:nvPr/>
        </p:nvSpPr>
        <p:spPr>
          <a:xfrm>
            <a:off x="395537" y="5301208"/>
            <a:ext cx="8559477" cy="1421555"/>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2">
                    <a:lumMod val="75000"/>
                  </a:schemeClr>
                </a:solidFill>
              </a:rPr>
              <a:t>心理的安全性</a:t>
            </a:r>
            <a:endParaRPr sz="1100" b="1" dirty="0">
              <a:solidFill>
                <a:schemeClr val="tx2">
                  <a:lumMod val="75000"/>
                </a:schemeClr>
              </a:solidFill>
            </a:endParaRPr>
          </a:p>
        </p:txBody>
      </p:sp>
      <p:sp>
        <p:nvSpPr>
          <p:cNvPr id="215" name="テキスト ボックス 1"/>
          <p:cNvSpPr txBox="1"/>
          <p:nvPr/>
        </p:nvSpPr>
        <p:spPr>
          <a:xfrm>
            <a:off x="395536" y="1211274"/>
            <a:ext cx="4968552"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体験⑥　「なんでその機能つかってないの」</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a:t>
            </a:r>
            <a:r>
              <a:rPr lang="ja-JP" altLang="en-US" dirty="0"/>
              <a:t>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ツールはただ使えば良いのではなく、長所を最大限に活用するよう工夫すること。考えなしでは、これまで使っていたツールと変わらない。</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b="1" dirty="0">
                <a:solidFill>
                  <a:srgbClr val="FF0000"/>
                </a:solidFill>
                <a:latin typeface="+mj-ea"/>
                <a:ea typeface="+mj-ea"/>
              </a:rPr>
              <a:t>チケットの粒度や分け方は、ルールを設定</a:t>
            </a:r>
            <a:r>
              <a:rPr lang="ja-JP" altLang="en-US" sz="1600" dirty="0">
                <a:latin typeface="+mj-ea"/>
                <a:ea typeface="+mj-ea"/>
              </a:rPr>
              <a:t>し</a:t>
            </a:r>
            <a:r>
              <a:rPr lang="ja-JP" altLang="en-US" sz="1600" b="1" dirty="0">
                <a:solidFill>
                  <a:srgbClr val="FF0000"/>
                </a:solidFill>
                <a:latin typeface="+mj-ea"/>
                <a:ea typeface="+mj-ea"/>
              </a:rPr>
              <a:t>チームで意識をあわせる</a:t>
            </a:r>
            <a:r>
              <a:rPr lang="ja-JP" altLang="en-US" sz="1600" dirty="0">
                <a:latin typeface="+mj-ea"/>
                <a:ea typeface="+mj-ea"/>
              </a:rPr>
              <a:t>活動をしないと、正確な進捗把握ができなくなる。</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15622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E78B6CA-9878-4F7E-9C34-491A1070A2D7}"/>
              </a:ext>
            </a:extLst>
          </p:cNvPr>
          <p:cNvSpPr/>
          <p:nvPr/>
        </p:nvSpPr>
        <p:spPr>
          <a:xfrm>
            <a:off x="179512" y="1853248"/>
            <a:ext cx="2736304"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84709" y="452718"/>
            <a:ext cx="7287927" cy="1400530"/>
          </a:xfrm>
        </p:spPr>
        <p:txBody>
          <a:bodyPr>
            <a:normAutofit/>
          </a:bodyPr>
          <a:lstStyle/>
          <a:p>
            <a:r>
              <a:rPr kumimoji="1" lang="ja-JP" altLang="en-US" dirty="0"/>
              <a:t>まとめ</a:t>
            </a:r>
          </a:p>
        </p:txBody>
      </p:sp>
      <p:sp>
        <p:nvSpPr>
          <p:cNvPr id="5" name="角丸四角形">
            <a:extLst>
              <a:ext uri="{FF2B5EF4-FFF2-40B4-BE49-F238E27FC236}">
                <a16:creationId xmlns:a16="http://schemas.microsoft.com/office/drawing/2014/main" id="{B4B87874-5B38-4229-BE64-3FA479EE8864}"/>
              </a:ext>
            </a:extLst>
          </p:cNvPr>
          <p:cNvSpPr/>
          <p:nvPr/>
        </p:nvSpPr>
        <p:spPr>
          <a:xfrm>
            <a:off x="484709" y="2371389"/>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プロセスやルール</a:t>
            </a:r>
            <a:endParaRPr sz="1400" b="1" dirty="0">
              <a:solidFill>
                <a:srgbClr val="FF0000"/>
              </a:solidFill>
              <a:latin typeface="+mj-ea"/>
              <a:ea typeface="+mj-ea"/>
            </a:endParaRPr>
          </a:p>
        </p:txBody>
      </p:sp>
      <p:sp>
        <p:nvSpPr>
          <p:cNvPr id="7" name="角丸四角形">
            <a:extLst>
              <a:ext uri="{FF2B5EF4-FFF2-40B4-BE49-F238E27FC236}">
                <a16:creationId xmlns:a16="http://schemas.microsoft.com/office/drawing/2014/main" id="{4EA93998-E01A-4C6F-82FF-EE8B6415E84E}"/>
              </a:ext>
            </a:extLst>
          </p:cNvPr>
          <p:cNvSpPr/>
          <p:nvPr/>
        </p:nvSpPr>
        <p:spPr>
          <a:xfrm>
            <a:off x="484709" y="4476403"/>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コミュニケーション</a:t>
            </a:r>
            <a:endParaRPr sz="1400" b="1" dirty="0">
              <a:solidFill>
                <a:srgbClr val="FF0000"/>
              </a:solidFill>
            </a:endParaRPr>
          </a:p>
        </p:txBody>
      </p:sp>
      <p:sp>
        <p:nvSpPr>
          <p:cNvPr id="9" name="角丸四角形">
            <a:extLst>
              <a:ext uri="{FF2B5EF4-FFF2-40B4-BE49-F238E27FC236}">
                <a16:creationId xmlns:a16="http://schemas.microsoft.com/office/drawing/2014/main" id="{C39573E8-82E1-434A-9F3C-C0ED5DC63197}"/>
              </a:ext>
            </a:extLst>
          </p:cNvPr>
          <p:cNvSpPr/>
          <p:nvPr/>
        </p:nvSpPr>
        <p:spPr>
          <a:xfrm>
            <a:off x="484709" y="5528911"/>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心理的安全性</a:t>
            </a:r>
            <a:endParaRPr sz="1400" b="1" dirty="0">
              <a:solidFill>
                <a:srgbClr val="FF0000"/>
              </a:solidFill>
            </a:endParaRPr>
          </a:p>
        </p:txBody>
      </p:sp>
      <p:sp>
        <p:nvSpPr>
          <p:cNvPr id="11" name="角丸四角形">
            <a:extLst>
              <a:ext uri="{FF2B5EF4-FFF2-40B4-BE49-F238E27FC236}">
                <a16:creationId xmlns:a16="http://schemas.microsoft.com/office/drawing/2014/main" id="{AF1B705F-835C-4512-9D40-9DBC2F3B9B88}"/>
              </a:ext>
            </a:extLst>
          </p:cNvPr>
          <p:cNvSpPr/>
          <p:nvPr/>
        </p:nvSpPr>
        <p:spPr>
          <a:xfrm>
            <a:off x="484709" y="3423896"/>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ツールの使い方</a:t>
            </a:r>
            <a:endParaRPr sz="1400" b="1" dirty="0">
              <a:solidFill>
                <a:srgbClr val="FF0000"/>
              </a:solidFill>
            </a:endParaRPr>
          </a:p>
        </p:txBody>
      </p:sp>
      <p:grpSp>
        <p:nvGrpSpPr>
          <p:cNvPr id="44" name="グループ化 43">
            <a:extLst>
              <a:ext uri="{FF2B5EF4-FFF2-40B4-BE49-F238E27FC236}">
                <a16:creationId xmlns:a16="http://schemas.microsoft.com/office/drawing/2014/main" id="{D12BF36B-8B8A-49CC-8CC4-1675A8318459}"/>
              </a:ext>
            </a:extLst>
          </p:cNvPr>
          <p:cNvGrpSpPr/>
          <p:nvPr/>
        </p:nvGrpSpPr>
        <p:grpSpPr>
          <a:xfrm>
            <a:off x="3025245" y="1853248"/>
            <a:ext cx="2880320" cy="4552034"/>
            <a:chOff x="3025245" y="1853248"/>
            <a:chExt cx="2880320" cy="4552034"/>
          </a:xfrm>
        </p:grpSpPr>
        <p:sp>
          <p:nvSpPr>
            <p:cNvPr id="28" name="正方形/長方形 27">
              <a:extLst>
                <a:ext uri="{FF2B5EF4-FFF2-40B4-BE49-F238E27FC236}">
                  <a16:creationId xmlns:a16="http://schemas.microsoft.com/office/drawing/2014/main" id="{7B10E5CC-AC34-40D1-A6F6-1CCAF198E154}"/>
                </a:ext>
              </a:extLst>
            </p:cNvPr>
            <p:cNvSpPr/>
            <p:nvPr/>
          </p:nvSpPr>
          <p:spPr>
            <a:xfrm>
              <a:off x="3025245" y="1853248"/>
              <a:ext cx="2880320"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0" name="角丸四角形">
              <a:extLst>
                <a:ext uri="{FF2B5EF4-FFF2-40B4-BE49-F238E27FC236}">
                  <a16:creationId xmlns:a16="http://schemas.microsoft.com/office/drawing/2014/main" id="{EB44617B-1DA5-4595-A8BB-E9A61DDA9617}"/>
                </a:ext>
              </a:extLst>
            </p:cNvPr>
            <p:cNvSpPr/>
            <p:nvPr/>
          </p:nvSpPr>
          <p:spPr>
            <a:xfrm>
              <a:off x="3385285" y="2813268"/>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問題を他責にしている</a:t>
              </a:r>
              <a:endParaRPr lang="en-US" altLang="ja-JP" sz="1400" b="1" dirty="0">
                <a:solidFill>
                  <a:srgbClr val="FF0000"/>
                </a:solidFill>
                <a:latin typeface="+mj-ea"/>
                <a:ea typeface="+mj-ea"/>
              </a:endParaRPr>
            </a:p>
          </p:txBody>
        </p:sp>
        <p:sp>
          <p:nvSpPr>
            <p:cNvPr id="32" name="角丸四角形">
              <a:extLst>
                <a:ext uri="{FF2B5EF4-FFF2-40B4-BE49-F238E27FC236}">
                  <a16:creationId xmlns:a16="http://schemas.microsoft.com/office/drawing/2014/main" id="{CEFA79C2-DB1B-4921-8EA4-CF3E70D69071}"/>
                </a:ext>
              </a:extLst>
            </p:cNvPr>
            <p:cNvSpPr/>
            <p:nvPr/>
          </p:nvSpPr>
          <p:spPr>
            <a:xfrm>
              <a:off x="3385285" y="3927677"/>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解決志向のアプローチ</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をしていない</a:t>
              </a:r>
              <a:endParaRPr sz="1400" b="1" dirty="0">
                <a:solidFill>
                  <a:srgbClr val="FF0000"/>
                </a:solidFill>
                <a:latin typeface="+mj-ea"/>
                <a:ea typeface="+mj-ea"/>
              </a:endParaRPr>
            </a:p>
          </p:txBody>
        </p:sp>
        <p:sp>
          <p:nvSpPr>
            <p:cNvPr id="34" name="角丸四角形">
              <a:extLst>
                <a:ext uri="{FF2B5EF4-FFF2-40B4-BE49-F238E27FC236}">
                  <a16:creationId xmlns:a16="http://schemas.microsoft.com/office/drawing/2014/main" id="{0CEDE1AC-DC9A-4FEE-8CB3-92D799A91CB6}"/>
                </a:ext>
              </a:extLst>
            </p:cNvPr>
            <p:cNvSpPr/>
            <p:nvPr/>
          </p:nvSpPr>
          <p:spPr>
            <a:xfrm>
              <a:off x="3385285" y="5042086"/>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たしかに</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直観的に使いにくい</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ところもある</a:t>
              </a:r>
              <a:endParaRPr lang="en-US" altLang="ja-JP" sz="1400" b="1" dirty="0">
                <a:solidFill>
                  <a:srgbClr val="FF0000"/>
                </a:solidFill>
                <a:latin typeface="+mj-ea"/>
                <a:ea typeface="+mj-ea"/>
              </a:endParaRPr>
            </a:p>
          </p:txBody>
        </p:sp>
      </p:grpSp>
      <p:sp>
        <p:nvSpPr>
          <p:cNvPr id="38" name="テキスト ボックス 1">
            <a:extLst>
              <a:ext uri="{FF2B5EF4-FFF2-40B4-BE49-F238E27FC236}">
                <a16:creationId xmlns:a16="http://schemas.microsoft.com/office/drawing/2014/main" id="{19660A3C-F742-4556-A666-12F62FF89A7E}"/>
              </a:ext>
            </a:extLst>
          </p:cNvPr>
          <p:cNvSpPr txBox="1"/>
          <p:nvPr/>
        </p:nvSpPr>
        <p:spPr>
          <a:xfrm>
            <a:off x="160673" y="1401604"/>
            <a:ext cx="2880320"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en-US" altLang="ja-JP" dirty="0"/>
              <a:t>【RJ2020】</a:t>
            </a:r>
            <a:r>
              <a:rPr lang="ja-JP" altLang="en-US" dirty="0"/>
              <a:t>失敗する要因</a:t>
            </a:r>
            <a:endParaRPr dirty="0"/>
          </a:p>
        </p:txBody>
      </p:sp>
      <p:sp>
        <p:nvSpPr>
          <p:cNvPr id="39" name="テキスト ボックス 1">
            <a:extLst>
              <a:ext uri="{FF2B5EF4-FFF2-40B4-BE49-F238E27FC236}">
                <a16:creationId xmlns:a16="http://schemas.microsoft.com/office/drawing/2014/main" id="{57E1FA79-AFFC-4CB5-B135-35F4291204B9}"/>
              </a:ext>
            </a:extLst>
          </p:cNvPr>
          <p:cNvSpPr txBox="1"/>
          <p:nvPr/>
        </p:nvSpPr>
        <p:spPr>
          <a:xfrm>
            <a:off x="3385285" y="1401604"/>
            <a:ext cx="2520280"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さらに掘り下げると</a:t>
            </a:r>
            <a:endParaRPr dirty="0"/>
          </a:p>
        </p:txBody>
      </p:sp>
      <p:sp>
        <p:nvSpPr>
          <p:cNvPr id="40" name="テキスト ボックス 1">
            <a:extLst>
              <a:ext uri="{FF2B5EF4-FFF2-40B4-BE49-F238E27FC236}">
                <a16:creationId xmlns:a16="http://schemas.microsoft.com/office/drawing/2014/main" id="{A83D81B7-E14B-41E9-8743-07A6904E3421}"/>
              </a:ext>
            </a:extLst>
          </p:cNvPr>
          <p:cNvSpPr txBox="1"/>
          <p:nvPr/>
        </p:nvSpPr>
        <p:spPr>
          <a:xfrm>
            <a:off x="6348197" y="1401604"/>
            <a:ext cx="2520280"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どうしたらいい？</a:t>
            </a:r>
            <a:endParaRPr dirty="0"/>
          </a:p>
        </p:txBody>
      </p:sp>
      <p:grpSp>
        <p:nvGrpSpPr>
          <p:cNvPr id="45" name="グループ化 44">
            <a:extLst>
              <a:ext uri="{FF2B5EF4-FFF2-40B4-BE49-F238E27FC236}">
                <a16:creationId xmlns:a16="http://schemas.microsoft.com/office/drawing/2014/main" id="{4D451DA9-4382-4D84-9672-5F7D7FC3D308}"/>
              </a:ext>
            </a:extLst>
          </p:cNvPr>
          <p:cNvGrpSpPr/>
          <p:nvPr/>
        </p:nvGrpSpPr>
        <p:grpSpPr>
          <a:xfrm>
            <a:off x="6014994" y="1853248"/>
            <a:ext cx="2880320" cy="4552034"/>
            <a:chOff x="6014994" y="1853248"/>
            <a:chExt cx="2880320" cy="4552034"/>
          </a:xfrm>
        </p:grpSpPr>
        <p:sp>
          <p:nvSpPr>
            <p:cNvPr id="36" name="正方形/長方形 35">
              <a:extLst>
                <a:ext uri="{FF2B5EF4-FFF2-40B4-BE49-F238E27FC236}">
                  <a16:creationId xmlns:a16="http://schemas.microsoft.com/office/drawing/2014/main" id="{A5490504-9576-4EA2-8D4B-331A5E202216}"/>
                </a:ext>
              </a:extLst>
            </p:cNvPr>
            <p:cNvSpPr/>
            <p:nvPr/>
          </p:nvSpPr>
          <p:spPr>
            <a:xfrm>
              <a:off x="6014994" y="1853248"/>
              <a:ext cx="2880320"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1" name="角丸四角形">
              <a:extLst>
                <a:ext uri="{FF2B5EF4-FFF2-40B4-BE49-F238E27FC236}">
                  <a16:creationId xmlns:a16="http://schemas.microsoft.com/office/drawing/2014/main" id="{B5EC4DD7-5E01-4214-8682-EB62885ED8DC}"/>
                </a:ext>
              </a:extLst>
            </p:cNvPr>
            <p:cNvSpPr/>
            <p:nvPr/>
          </p:nvSpPr>
          <p:spPr>
            <a:xfrm>
              <a:off x="6499051" y="2813268"/>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まず</a:t>
              </a:r>
              <a:r>
                <a:rPr lang="ja-JP" altLang="en-US" sz="1400" b="1">
                  <a:solidFill>
                    <a:srgbClr val="FF0000"/>
                  </a:solidFill>
                  <a:latin typeface="+mj-ea"/>
                  <a:ea typeface="+mj-ea"/>
                </a:rPr>
                <a:t>は自らが行動する</a:t>
              </a:r>
              <a:endParaRPr lang="en-US" altLang="ja-JP" sz="1400" b="1" dirty="0">
                <a:solidFill>
                  <a:srgbClr val="FF0000"/>
                </a:solidFill>
                <a:latin typeface="+mj-ea"/>
                <a:ea typeface="+mj-ea"/>
              </a:endParaRPr>
            </a:p>
          </p:txBody>
        </p:sp>
        <p:sp>
          <p:nvSpPr>
            <p:cNvPr id="42" name="角丸四角形">
              <a:extLst>
                <a:ext uri="{FF2B5EF4-FFF2-40B4-BE49-F238E27FC236}">
                  <a16:creationId xmlns:a16="http://schemas.microsoft.com/office/drawing/2014/main" id="{47977D0D-DC0F-4924-B64D-9BA2832099FC}"/>
                </a:ext>
              </a:extLst>
            </p:cNvPr>
            <p:cNvSpPr/>
            <p:nvPr/>
          </p:nvSpPr>
          <p:spPr>
            <a:xfrm>
              <a:off x="6499051" y="3927677"/>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うまくいかせるために</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継続的に考える</a:t>
              </a:r>
              <a:endParaRPr lang="en-US" altLang="ja-JP" sz="1400" b="1" dirty="0">
                <a:solidFill>
                  <a:srgbClr val="FF0000"/>
                </a:solidFill>
                <a:latin typeface="+mj-ea"/>
                <a:ea typeface="+mj-ea"/>
              </a:endParaRPr>
            </a:p>
          </p:txBody>
        </p:sp>
        <p:sp>
          <p:nvSpPr>
            <p:cNvPr id="43" name="角丸四角形">
              <a:extLst>
                <a:ext uri="{FF2B5EF4-FFF2-40B4-BE49-F238E27FC236}">
                  <a16:creationId xmlns:a16="http://schemas.microsoft.com/office/drawing/2014/main" id="{1AB9B3AC-9D08-4D75-B6D7-91E671A57F79}"/>
                </a:ext>
              </a:extLst>
            </p:cNvPr>
            <p:cNvSpPr/>
            <p:nvPr/>
          </p:nvSpPr>
          <p:spPr>
            <a:xfrm>
              <a:off x="6499051" y="5042086"/>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コミュニティを</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活用しよう</a:t>
              </a:r>
              <a:endParaRPr lang="en-US" altLang="ja-JP" sz="1400" b="1" dirty="0">
                <a:solidFill>
                  <a:srgbClr val="FF0000"/>
                </a:solidFill>
                <a:latin typeface="+mj-ea"/>
                <a:ea typeface="+mj-ea"/>
              </a:endParaRPr>
            </a:p>
          </p:txBody>
        </p:sp>
      </p:grpSp>
    </p:spTree>
    <p:extLst>
      <p:ext uri="{BB962C8B-B14F-4D97-AF65-F5344CB8AC3E}">
        <p14:creationId xmlns:p14="http://schemas.microsoft.com/office/powerpoint/2010/main" val="13157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1521" y="452718"/>
            <a:ext cx="7521116" cy="1400530"/>
          </a:xfrm>
        </p:spPr>
        <p:txBody>
          <a:bodyPr>
            <a:normAutofit/>
          </a:bodyPr>
          <a:lstStyle/>
          <a:p>
            <a:r>
              <a:rPr kumimoji="1" lang="ja-JP" altLang="en-US" dirty="0"/>
              <a:t>話しきれなかったところは</a:t>
            </a:r>
          </a:p>
        </p:txBody>
      </p:sp>
      <p:sp>
        <p:nvSpPr>
          <p:cNvPr id="2" name="テキスト ボックス 1">
            <a:extLst>
              <a:ext uri="{FF2B5EF4-FFF2-40B4-BE49-F238E27FC236}">
                <a16:creationId xmlns:a16="http://schemas.microsoft.com/office/drawing/2014/main" id="{FA2F994C-1A5A-4F0A-AB8B-96E7CCDAB2AE}"/>
              </a:ext>
            </a:extLst>
          </p:cNvPr>
          <p:cNvSpPr txBox="1"/>
          <p:nvPr/>
        </p:nvSpPr>
        <p:spPr>
          <a:xfrm>
            <a:off x="1248012" y="2828835"/>
            <a:ext cx="6647975" cy="1200329"/>
          </a:xfrm>
          <a:prstGeom prst="rect">
            <a:avLst/>
          </a:prstGeom>
          <a:noFill/>
        </p:spPr>
        <p:txBody>
          <a:bodyPr wrap="none" rtlCol="0">
            <a:spAutoFit/>
          </a:bodyPr>
          <a:lstStyle/>
          <a:p>
            <a:pPr algn="ctr"/>
            <a:r>
              <a:rPr kumimoji="1" lang="ja-JP" altLang="en-US" sz="3600" dirty="0"/>
              <a:t>ユーザーディスカッションや</a:t>
            </a:r>
            <a:endParaRPr kumimoji="1" lang="en-US" altLang="ja-JP" sz="3600" dirty="0"/>
          </a:p>
          <a:p>
            <a:pPr algn="ctr"/>
            <a:r>
              <a:rPr kumimoji="1" lang="ja-JP" altLang="en-US" sz="3600" dirty="0"/>
              <a:t>懇親会で続きの話をしましょう</a:t>
            </a:r>
            <a:endParaRPr kumimoji="1" lang="en-US" altLang="ja-JP" sz="3600" dirty="0"/>
          </a:p>
        </p:txBody>
      </p:sp>
    </p:spTree>
    <p:extLst>
      <p:ext uri="{BB962C8B-B14F-4D97-AF65-F5344CB8AC3E}">
        <p14:creationId xmlns:p14="http://schemas.microsoft.com/office/powerpoint/2010/main" val="29946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ea"/>
                <a:cs typeface="+mj-cs"/>
                <a:sym typeface="Helvetica"/>
              </a:rPr>
              <a:t>自己紹介</a:t>
            </a:r>
            <a:endParaRPr dirty="0">
              <a:latin typeface="+mj-ea"/>
              <a:cs typeface="+mj-cs"/>
              <a:sym typeface="Helvetica"/>
            </a:endParaRPr>
          </a:p>
        </p:txBody>
      </p:sp>
      <p:sp>
        <p:nvSpPr>
          <p:cNvPr id="219" name="テキスト ボックス 4"/>
          <p:cNvSpPr txBox="1"/>
          <p:nvPr/>
        </p:nvSpPr>
        <p:spPr>
          <a:xfrm>
            <a:off x="158341" y="1530028"/>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モデレータ</a:t>
            </a:r>
            <a:r>
              <a:rPr dirty="0"/>
              <a:t>ー：松谷 </a:t>
            </a:r>
            <a:r>
              <a:rPr dirty="0" err="1"/>
              <a:t>秀久（まつたに</a:t>
            </a:r>
            <a:r>
              <a:rPr dirty="0"/>
              <a:t>）</a:t>
            </a:r>
            <a:br>
              <a:rPr dirty="0"/>
            </a:br>
            <a:r>
              <a:rPr dirty="0"/>
              <a:t>	</a:t>
            </a:r>
            <a:r>
              <a:rPr dirty="0" err="1"/>
              <a:t>NTTコムウェア（株）所属</a:t>
            </a:r>
            <a:r>
              <a:rPr dirty="0"/>
              <a:t>	</a:t>
            </a:r>
          </a:p>
          <a:p>
            <a:pPr>
              <a:lnSpc>
                <a:spcPct val="150000"/>
              </a:lnSpc>
              <a:tabLst>
                <a:tab pos="1600200" algn="l"/>
              </a:tabLst>
              <a:defRPr>
                <a:latin typeface="メイリオ"/>
                <a:ea typeface="メイリオ"/>
                <a:cs typeface="メイリオ"/>
                <a:sym typeface="メイリオ"/>
              </a:defRPr>
            </a:pPr>
            <a:r>
              <a:rPr dirty="0"/>
              <a:t>	</a:t>
            </a:r>
            <a:r>
              <a:rPr dirty="0" err="1"/>
              <a:t>チケット管理に全集中</a:t>
            </a:r>
            <a:r>
              <a:rPr dirty="0"/>
              <a:t>！</a:t>
            </a:r>
          </a:p>
        </p:txBody>
      </p:sp>
      <p:grpSp>
        <p:nvGrpSpPr>
          <p:cNvPr id="222" name="四角形: 角を丸くする 5"/>
          <p:cNvGrpSpPr/>
          <p:nvPr/>
        </p:nvGrpSpPr>
        <p:grpSpPr>
          <a:xfrm>
            <a:off x="6131391" y="1611256"/>
            <a:ext cx="1820119" cy="1115758"/>
            <a:chOff x="0" y="0"/>
            <a:chExt cx="1887326" cy="1115756"/>
          </a:xfrm>
        </p:grpSpPr>
        <p:sp>
          <p:nvSpPr>
            <p:cNvPr id="220"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21" name="運用管理…"/>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dirty="0" err="1">
                  <a:solidFill>
                    <a:schemeClr val="bg1"/>
                  </a:solidFill>
                </a:rPr>
                <a:t>運用管理</a:t>
              </a:r>
              <a:endParaRPr dirty="0">
                <a:solidFill>
                  <a:schemeClr val="bg1"/>
                </a:solidFill>
              </a:endParaRPr>
            </a:p>
            <a:p>
              <a:pPr algn="ctr">
                <a:defRPr sz="1200">
                  <a:latin typeface="メイリオ"/>
                  <a:ea typeface="メイリオ"/>
                  <a:cs typeface="メイリオ"/>
                  <a:sym typeface="メイリオ"/>
                </a:defRPr>
              </a:pPr>
              <a:r>
                <a:rPr dirty="0" err="1">
                  <a:solidFill>
                    <a:schemeClr val="bg1"/>
                  </a:solidFill>
                </a:rPr>
                <a:t>ＳＥマネジメント</a:t>
              </a:r>
              <a:endParaRPr dirty="0">
                <a:solidFill>
                  <a:schemeClr val="bg1"/>
                </a:solidFill>
              </a:endParaRPr>
            </a:p>
          </p:txBody>
        </p:sp>
      </p:grpSp>
      <p:pic>
        <p:nvPicPr>
          <p:cNvPr id="223" name="図 6" descr="図 6"/>
          <p:cNvPicPr>
            <a:picLocks noChangeAspect="1"/>
          </p:cNvPicPr>
          <p:nvPr/>
        </p:nvPicPr>
        <p:blipFill>
          <a:blip r:embed="rId3"/>
          <a:stretch>
            <a:fillRect/>
          </a:stretch>
        </p:blipFill>
        <p:spPr>
          <a:xfrm>
            <a:off x="7962501" y="1596385"/>
            <a:ext cx="1057686" cy="1057686"/>
          </a:xfrm>
          <a:prstGeom prst="rect">
            <a:avLst/>
          </a:prstGeom>
          <a:ln w="12700">
            <a:miter lim="400000"/>
          </a:ln>
        </p:spPr>
      </p:pic>
      <p:sp>
        <p:nvSpPr>
          <p:cNvPr id="224" name="テキスト ボックス 9"/>
          <p:cNvSpPr txBox="1"/>
          <p:nvPr/>
        </p:nvSpPr>
        <p:spPr>
          <a:xfrm>
            <a:off x="123813" y="2834653"/>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蘇田</a:t>
            </a:r>
            <a:r>
              <a:rPr dirty="0"/>
              <a:t> </a:t>
            </a:r>
            <a:r>
              <a:rPr dirty="0" err="1"/>
              <a:t>亮（りょうま</a:t>
            </a:r>
            <a:r>
              <a:rPr dirty="0"/>
              <a:t>）</a:t>
            </a:r>
            <a:br>
              <a:rPr dirty="0"/>
            </a:br>
            <a:r>
              <a:rPr dirty="0"/>
              <a:t>	（</a:t>
            </a:r>
            <a:r>
              <a:rPr dirty="0" err="1"/>
              <a:t>株）つうけんアドバンスシステムズ所属</a:t>
            </a:r>
            <a:br>
              <a:rPr dirty="0"/>
            </a:br>
            <a:r>
              <a:rPr dirty="0"/>
              <a:t>	</a:t>
            </a:r>
            <a:r>
              <a:rPr dirty="0" err="1"/>
              <a:t>チケットは回るんじゃない、回すんだ</a:t>
            </a:r>
            <a:r>
              <a:rPr dirty="0"/>
              <a:t>！</a:t>
            </a:r>
          </a:p>
        </p:txBody>
      </p:sp>
      <p:grpSp>
        <p:nvGrpSpPr>
          <p:cNvPr id="227" name="四角形: 角を丸くする 10"/>
          <p:cNvGrpSpPr/>
          <p:nvPr/>
        </p:nvGrpSpPr>
        <p:grpSpPr>
          <a:xfrm>
            <a:off x="6131391" y="2899396"/>
            <a:ext cx="1820119" cy="1115758"/>
            <a:chOff x="0" y="0"/>
            <a:chExt cx="1887326" cy="1115756"/>
          </a:xfrm>
        </p:grpSpPr>
        <p:sp>
          <p:nvSpPr>
            <p:cNvPr id="225"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26"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開発ー技術者／管理者</a:t>
              </a:r>
            </a:p>
            <a:p>
              <a:pPr algn="ctr">
                <a:defRPr sz="1200">
                  <a:latin typeface="メイリオ"/>
                  <a:ea typeface="メイリオ"/>
                  <a:cs typeface="メイリオ"/>
                  <a:sym typeface="メイリオ"/>
                </a:defRPr>
              </a:pPr>
              <a:r>
                <a:rPr>
                  <a:solidFill>
                    <a:schemeClr val="bg1"/>
                  </a:solidFill>
                </a:rPr>
                <a:t>インフラ系多い　</a:t>
              </a:r>
            </a:p>
          </p:txBody>
        </p:sp>
      </p:grpSp>
      <p:pic>
        <p:nvPicPr>
          <p:cNvPr id="228" name="図 11" descr="図 11"/>
          <p:cNvPicPr>
            <a:picLocks noChangeAspect="1"/>
          </p:cNvPicPr>
          <p:nvPr/>
        </p:nvPicPr>
        <p:blipFill>
          <a:blip r:embed="rId4"/>
          <a:srcRect l="19605" t="3810" r="14136" b="55174"/>
          <a:stretch>
            <a:fillRect/>
          </a:stretch>
        </p:blipFill>
        <p:spPr>
          <a:xfrm>
            <a:off x="7962500" y="2948375"/>
            <a:ext cx="1057687" cy="1105608"/>
          </a:xfrm>
          <a:prstGeom prst="rect">
            <a:avLst/>
          </a:prstGeom>
          <a:ln w="12700">
            <a:miter lim="400000"/>
          </a:ln>
        </p:spPr>
      </p:pic>
      <p:grpSp>
        <p:nvGrpSpPr>
          <p:cNvPr id="231" name="四角形: 角を丸くする 13"/>
          <p:cNvGrpSpPr/>
          <p:nvPr/>
        </p:nvGrpSpPr>
        <p:grpSpPr>
          <a:xfrm>
            <a:off x="6131391" y="4185324"/>
            <a:ext cx="1820119" cy="1115758"/>
            <a:chOff x="0" y="0"/>
            <a:chExt cx="1887326" cy="1115756"/>
          </a:xfrm>
        </p:grpSpPr>
        <p:sp>
          <p:nvSpPr>
            <p:cNvPr id="229"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30" name="開発ーマネジメント…"/>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開発ーマネジメント</a:t>
              </a:r>
            </a:p>
            <a:p>
              <a:pPr algn="ctr">
                <a:defRPr sz="1200">
                  <a:latin typeface="メイリオ"/>
                  <a:ea typeface="メイリオ"/>
                  <a:cs typeface="メイリオ"/>
                  <a:sym typeface="メイリオ"/>
                </a:defRPr>
              </a:pPr>
              <a:r>
                <a:rPr>
                  <a:solidFill>
                    <a:schemeClr val="bg1"/>
                  </a:solidFill>
                </a:rPr>
                <a:t>組み込み系</a:t>
              </a:r>
            </a:p>
          </p:txBody>
        </p:sp>
      </p:grpSp>
      <p:sp>
        <p:nvSpPr>
          <p:cNvPr id="232" name="テキスト ボックス 14"/>
          <p:cNvSpPr txBox="1"/>
          <p:nvPr/>
        </p:nvSpPr>
        <p:spPr>
          <a:xfrm>
            <a:off x="123813" y="4131530"/>
            <a:ext cx="8637521" cy="125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小林</a:t>
            </a:r>
            <a:r>
              <a:rPr dirty="0"/>
              <a:t> </a:t>
            </a:r>
            <a:r>
              <a:rPr dirty="0" err="1"/>
              <a:t>稔央（ぼうこば</a:t>
            </a:r>
            <a:r>
              <a:rPr dirty="0"/>
              <a:t>)</a:t>
            </a:r>
            <a:br>
              <a:rPr dirty="0"/>
            </a:br>
            <a:r>
              <a:rPr dirty="0"/>
              <a:t>	</a:t>
            </a:r>
            <a:r>
              <a:rPr dirty="0" err="1"/>
              <a:t>富士ゼロックス（株）所属</a:t>
            </a:r>
            <a:br>
              <a:rPr dirty="0"/>
            </a:br>
            <a:r>
              <a:rPr dirty="0"/>
              <a:t>	</a:t>
            </a:r>
            <a:r>
              <a:rPr dirty="0" err="1"/>
              <a:t>それ、Redmineのせいじゃないよ</a:t>
            </a:r>
            <a:r>
              <a:rPr dirty="0"/>
              <a:t>？</a:t>
            </a:r>
          </a:p>
        </p:txBody>
      </p:sp>
      <p:pic>
        <p:nvPicPr>
          <p:cNvPr id="233" name="図 15" descr="図 15"/>
          <p:cNvPicPr>
            <a:picLocks noChangeAspect="1"/>
          </p:cNvPicPr>
          <p:nvPr/>
        </p:nvPicPr>
        <p:blipFill>
          <a:blip r:embed="rId5"/>
          <a:srcRect l="6164" t="3808" r="2037" b="2963"/>
          <a:stretch>
            <a:fillRect/>
          </a:stretch>
        </p:blipFill>
        <p:spPr>
          <a:xfrm>
            <a:off x="7962501" y="4156464"/>
            <a:ext cx="1105846" cy="1144618"/>
          </a:xfrm>
          <a:prstGeom prst="rect">
            <a:avLst/>
          </a:prstGeom>
          <a:ln w="12700">
            <a:miter lim="400000"/>
          </a:ln>
        </p:spPr>
      </p:pic>
      <p:grpSp>
        <p:nvGrpSpPr>
          <p:cNvPr id="236" name="四角形: 角を丸くする 17"/>
          <p:cNvGrpSpPr/>
          <p:nvPr/>
        </p:nvGrpSpPr>
        <p:grpSpPr>
          <a:xfrm>
            <a:off x="6131391" y="5509218"/>
            <a:ext cx="1820119" cy="1115758"/>
            <a:chOff x="0" y="0"/>
            <a:chExt cx="1887326" cy="1115756"/>
          </a:xfrm>
        </p:grpSpPr>
        <p:sp>
          <p:nvSpPr>
            <p:cNvPr id="234"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35"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開発ー技術者／管理者</a:t>
              </a:r>
            </a:p>
            <a:p>
              <a:pPr algn="ctr">
                <a:defRPr sz="1200">
                  <a:latin typeface="メイリオ"/>
                  <a:ea typeface="メイリオ"/>
                  <a:cs typeface="メイリオ"/>
                  <a:sym typeface="メイリオ"/>
                </a:defRPr>
              </a:pPr>
              <a:r>
                <a:rPr>
                  <a:solidFill>
                    <a:schemeClr val="bg1"/>
                  </a:solidFill>
                </a:rPr>
                <a:t>組み込み系</a:t>
              </a:r>
            </a:p>
          </p:txBody>
        </p:sp>
      </p:grpSp>
      <p:sp>
        <p:nvSpPr>
          <p:cNvPr id="237" name="テキスト ボックス 18"/>
          <p:cNvSpPr txBox="1"/>
          <p:nvPr/>
        </p:nvSpPr>
        <p:spPr>
          <a:xfrm>
            <a:off x="123813" y="5481526"/>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正月</a:t>
            </a:r>
            <a:r>
              <a:rPr dirty="0"/>
              <a:t> </a:t>
            </a:r>
            <a:r>
              <a:rPr dirty="0" err="1"/>
              <a:t>聖児（しょうづき</a:t>
            </a:r>
            <a:r>
              <a:rPr dirty="0"/>
              <a:t>)</a:t>
            </a:r>
            <a:br>
              <a:rPr dirty="0"/>
            </a:br>
            <a:r>
              <a:rPr dirty="0"/>
              <a:t>	（</a:t>
            </a:r>
            <a:r>
              <a:rPr dirty="0" err="1"/>
              <a:t>株）フルノシステムズ</a:t>
            </a:r>
            <a:r>
              <a:rPr dirty="0"/>
              <a:t>　</a:t>
            </a:r>
            <a:r>
              <a:rPr dirty="0" err="1"/>
              <a:t>所属</a:t>
            </a:r>
            <a:br>
              <a:rPr dirty="0"/>
            </a:br>
            <a:r>
              <a:rPr dirty="0"/>
              <a:t>	</a:t>
            </a:r>
            <a:r>
              <a:rPr dirty="0" err="1"/>
              <a:t>俺がRedmineマイスターだ</a:t>
            </a:r>
            <a:r>
              <a:rPr dirty="0"/>
              <a:t>！</a:t>
            </a:r>
          </a:p>
        </p:txBody>
      </p:sp>
      <p:pic>
        <p:nvPicPr>
          <p:cNvPr id="238" name="図 20" descr="図 20"/>
          <p:cNvPicPr>
            <a:picLocks noChangeAspect="1"/>
          </p:cNvPicPr>
          <p:nvPr/>
        </p:nvPicPr>
        <p:blipFill>
          <a:blip r:embed="rId6"/>
          <a:srcRect l="27162" t="18891" r="40550" b="32717"/>
          <a:stretch>
            <a:fillRect/>
          </a:stretch>
        </p:blipFill>
        <p:spPr>
          <a:xfrm>
            <a:off x="7956643" y="5481526"/>
            <a:ext cx="1089193" cy="1115758"/>
          </a:xfrm>
          <a:prstGeom prst="rect">
            <a:avLst/>
          </a:prstGeom>
          <a:ln w="12700">
            <a:miter lim="400000"/>
          </a:ln>
        </p:spPr>
      </p:pic>
    </p:spTree>
    <p:extLst>
      <p:ext uri="{BB962C8B-B14F-4D97-AF65-F5344CB8AC3E}">
        <p14:creationId xmlns:p14="http://schemas.microsoft.com/office/powerpoint/2010/main" val="3433831191"/>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grpSp>
        <p:nvGrpSpPr>
          <p:cNvPr id="11" name="グループ化 10">
            <a:extLst>
              <a:ext uri="{FF2B5EF4-FFF2-40B4-BE49-F238E27FC236}">
                <a16:creationId xmlns:a16="http://schemas.microsoft.com/office/drawing/2014/main" id="{E3366529-D9B8-4435-9CED-C64BD590F754}"/>
              </a:ext>
            </a:extLst>
          </p:cNvPr>
          <p:cNvGrpSpPr/>
          <p:nvPr/>
        </p:nvGrpSpPr>
        <p:grpSpPr>
          <a:xfrm>
            <a:off x="288758" y="1023676"/>
            <a:ext cx="8300469" cy="1253196"/>
            <a:chOff x="288758" y="1484181"/>
            <a:chExt cx="9328484" cy="1686504"/>
          </a:xfrm>
        </p:grpSpPr>
        <p:sp>
          <p:nvSpPr>
            <p:cNvPr id="12" name="テキスト ボックス 11">
              <a:extLst>
                <a:ext uri="{FF2B5EF4-FFF2-40B4-BE49-F238E27FC236}">
                  <a16:creationId xmlns:a16="http://schemas.microsoft.com/office/drawing/2014/main" id="{045C23C5-6BDA-417C-81BE-F7996098FFE1}"/>
                </a:ext>
              </a:extLst>
            </p:cNvPr>
            <p:cNvSpPr txBox="1"/>
            <p:nvPr/>
          </p:nvSpPr>
          <p:spPr>
            <a:xfrm>
              <a:off x="673768" y="1706645"/>
              <a:ext cx="8943474" cy="1464040"/>
            </a:xfrm>
            <a:prstGeom prst="rect">
              <a:avLst/>
            </a:prstGeom>
            <a:solidFill>
              <a:schemeClr val="bg1">
                <a:lumMod val="85000"/>
              </a:schemeClr>
            </a:solidFill>
          </p:spPr>
          <p:txBody>
            <a:bodyPr wrap="square" lIns="540000" rIns="0" anchor="ctr" anchorCtr="0">
              <a:noAutofit/>
            </a:bodyPr>
            <a:lstStyle/>
            <a:p>
              <a:r>
                <a:rPr lang="ja-JP" altLang="en-US" sz="2800" b="1" dirty="0">
                  <a:latin typeface="メイリオ" panose="020B0604030504040204" pitchFamily="50" charset="-128"/>
                  <a:ea typeface="メイリオ" panose="020B0604030504040204" pitchFamily="50" charset="-128"/>
                </a:rPr>
                <a:t>あなたは</a:t>
              </a:r>
              <a:r>
                <a:rPr lang="en-US" altLang="ja-JP" sz="2800" b="1" dirty="0">
                  <a:latin typeface="メイリオ" panose="020B0604030504040204" pitchFamily="50" charset="-128"/>
                  <a:ea typeface="メイリオ" panose="020B0604030504040204" pitchFamily="50" charset="-128"/>
                </a:rPr>
                <a:t>Redmine</a:t>
              </a:r>
              <a:r>
                <a:rPr lang="ja-JP" altLang="en-US" sz="2800" b="1" dirty="0">
                  <a:latin typeface="メイリオ" panose="020B0604030504040204" pitchFamily="50" charset="-128"/>
                  <a:ea typeface="メイリオ" panose="020B0604030504040204" pitchFamily="50" charset="-128"/>
                </a:rPr>
                <a:t>でタスク管理を</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実施したことがありますか？</a:t>
              </a:r>
            </a:p>
          </p:txBody>
        </p:sp>
        <p:pic>
          <p:nvPicPr>
            <p:cNvPr id="13" name="図 12">
              <a:extLst>
                <a:ext uri="{FF2B5EF4-FFF2-40B4-BE49-F238E27FC236}">
                  <a16:creationId xmlns:a16="http://schemas.microsoft.com/office/drawing/2014/main" id="{D903D193-2616-4504-8336-4729F8605194}"/>
                </a:ext>
              </a:extLst>
            </p:cNvPr>
            <p:cNvPicPr>
              <a:picLocks noChangeAspect="1"/>
            </p:cNvPicPr>
            <p:nvPr/>
          </p:nvPicPr>
          <p:blipFill>
            <a:blip r:embed="rId2"/>
            <a:stretch>
              <a:fillRect/>
            </a:stretch>
          </p:blipFill>
          <p:spPr>
            <a:xfrm>
              <a:off x="288758" y="1484181"/>
              <a:ext cx="793494" cy="1051618"/>
            </a:xfrm>
            <a:prstGeom prst="rect">
              <a:avLst/>
            </a:prstGeom>
          </p:spPr>
        </p:pic>
      </p:grpSp>
      <p:pic>
        <p:nvPicPr>
          <p:cNvPr id="14" name="Picture 8" descr="フォームの回答のグラフ。質問のタイトル: あなたはRedmineでタスク管理を実施したことがありますか？。回答数: 33 件の回答。">
            <a:extLst>
              <a:ext uri="{FF2B5EF4-FFF2-40B4-BE49-F238E27FC236}">
                <a16:creationId xmlns:a16="http://schemas.microsoft.com/office/drawing/2014/main" id="{56486619-3E5B-47E5-8D20-301FFC460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39" y="2481207"/>
            <a:ext cx="8027126" cy="3378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5E9E1A9-EFFC-4D34-B824-5C38B411334C}"/>
              </a:ext>
            </a:extLst>
          </p:cNvPr>
          <p:cNvSpPr txBox="1"/>
          <p:nvPr/>
        </p:nvSpPr>
        <p:spPr>
          <a:xfrm>
            <a:off x="2735288" y="6419812"/>
            <a:ext cx="6408712" cy="338554"/>
          </a:xfrm>
          <a:prstGeom prst="rect">
            <a:avLst/>
          </a:prstGeom>
          <a:noFill/>
        </p:spPr>
        <p:txBody>
          <a:bodyPr wrap="square" rtlCol="0">
            <a:spAutoFit/>
          </a:bodyPr>
          <a:lstStyle/>
          <a:p>
            <a:pPr algn="ctr"/>
            <a:r>
              <a:rPr kumimoji="1" lang="en-US" altLang="ja-JP" sz="1600" dirty="0"/>
              <a:t>RJ2020</a:t>
            </a:r>
            <a:r>
              <a:rPr kumimoji="1" lang="ja-JP" altLang="en-US" sz="1600" dirty="0"/>
              <a:t>＝</a:t>
            </a:r>
            <a:r>
              <a:rPr kumimoji="1" lang="en-US" altLang="ja-JP" sz="1600" dirty="0"/>
              <a:t>Redmine</a:t>
            </a:r>
            <a:r>
              <a:rPr kumimoji="1" lang="ja-JP" altLang="en-US" sz="1600" dirty="0"/>
              <a:t> </a:t>
            </a:r>
            <a:r>
              <a:rPr kumimoji="1" lang="en-US" altLang="ja-JP" sz="1600" dirty="0"/>
              <a:t>Japan</a:t>
            </a:r>
            <a:r>
              <a:rPr kumimoji="1" lang="ja-JP" altLang="en-US" sz="1600" dirty="0"/>
              <a:t> </a:t>
            </a:r>
            <a:r>
              <a:rPr kumimoji="1" lang="en-US" altLang="ja-JP" sz="1600" dirty="0"/>
              <a:t>2020</a:t>
            </a:r>
            <a:r>
              <a:rPr kumimoji="1" lang="ja-JP" altLang="en-US" sz="1600" dirty="0"/>
              <a:t>のパネルディスカッション</a:t>
            </a:r>
          </a:p>
        </p:txBody>
      </p:sp>
    </p:spTree>
    <p:extLst>
      <p:ext uri="{BB962C8B-B14F-4D97-AF65-F5344CB8AC3E}">
        <p14:creationId xmlns:p14="http://schemas.microsoft.com/office/powerpoint/2010/main" val="275540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grpSp>
        <p:nvGrpSpPr>
          <p:cNvPr id="7" name="グループ化 6">
            <a:extLst>
              <a:ext uri="{FF2B5EF4-FFF2-40B4-BE49-F238E27FC236}">
                <a16:creationId xmlns:a16="http://schemas.microsoft.com/office/drawing/2014/main" id="{F1157890-6392-4D7D-983C-A4568F0BFBD6}"/>
              </a:ext>
            </a:extLst>
          </p:cNvPr>
          <p:cNvGrpSpPr/>
          <p:nvPr/>
        </p:nvGrpSpPr>
        <p:grpSpPr>
          <a:xfrm>
            <a:off x="288758" y="952127"/>
            <a:ext cx="8351693" cy="1315571"/>
            <a:chOff x="288758" y="1442692"/>
            <a:chExt cx="9328484" cy="1315571"/>
          </a:xfrm>
        </p:grpSpPr>
        <p:sp>
          <p:nvSpPr>
            <p:cNvPr id="8" name="テキスト ボックス 7">
              <a:extLst>
                <a:ext uri="{FF2B5EF4-FFF2-40B4-BE49-F238E27FC236}">
                  <a16:creationId xmlns:a16="http://schemas.microsoft.com/office/drawing/2014/main" id="{E4CF6486-E8C3-479A-BB00-D175A9FAE2C2}"/>
                </a:ext>
              </a:extLst>
            </p:cNvPr>
            <p:cNvSpPr txBox="1"/>
            <p:nvPr/>
          </p:nvSpPr>
          <p:spPr>
            <a:xfrm>
              <a:off x="673768" y="1706645"/>
              <a:ext cx="8943474" cy="1051618"/>
            </a:xfrm>
            <a:prstGeom prst="rect">
              <a:avLst/>
            </a:prstGeom>
            <a:solidFill>
              <a:schemeClr val="bg1">
                <a:lumMod val="85000"/>
              </a:schemeClr>
            </a:solidFill>
          </p:spPr>
          <p:txBody>
            <a:bodyPr wrap="square" lIns="540000" rIns="0" anchor="ctr" anchorCtr="0">
              <a:noAutofit/>
            </a:bodyPr>
            <a:lstStyle/>
            <a:p>
              <a:r>
                <a:rPr lang="en-US" altLang="ja-JP" sz="2800" b="1" dirty="0">
                  <a:latin typeface="メイリオ" panose="020B0604030504040204" pitchFamily="50" charset="-128"/>
                  <a:ea typeface="メイリオ" panose="020B0604030504040204" pitchFamily="50" charset="-128"/>
                </a:rPr>
                <a:t>Redmine</a:t>
              </a:r>
              <a:r>
                <a:rPr lang="ja-JP" altLang="en-US" sz="2800" b="1" dirty="0">
                  <a:latin typeface="メイリオ" panose="020B0604030504040204" pitchFamily="50" charset="-128"/>
                  <a:ea typeface="メイリオ" panose="020B0604030504040204" pitchFamily="50" charset="-128"/>
                </a:rPr>
                <a:t>でタスク管理を実施しようとして</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うまくいかなかったことがありますか？</a:t>
              </a:r>
            </a:p>
          </p:txBody>
        </p:sp>
        <p:pic>
          <p:nvPicPr>
            <p:cNvPr id="9" name="図 8">
              <a:extLst>
                <a:ext uri="{FF2B5EF4-FFF2-40B4-BE49-F238E27FC236}">
                  <a16:creationId xmlns:a16="http://schemas.microsoft.com/office/drawing/2014/main" id="{D9BBEF44-C1C9-41CB-A355-2F6B1E4C825B}"/>
                </a:ext>
              </a:extLst>
            </p:cNvPr>
            <p:cNvPicPr>
              <a:picLocks noChangeAspect="1"/>
            </p:cNvPicPr>
            <p:nvPr/>
          </p:nvPicPr>
          <p:blipFill>
            <a:blip r:embed="rId2"/>
            <a:stretch>
              <a:fillRect/>
            </a:stretch>
          </p:blipFill>
          <p:spPr>
            <a:xfrm>
              <a:off x="288758" y="1442692"/>
              <a:ext cx="793494" cy="1051618"/>
            </a:xfrm>
            <a:prstGeom prst="rect">
              <a:avLst/>
            </a:prstGeom>
          </p:spPr>
        </p:pic>
      </p:grpSp>
      <p:pic>
        <p:nvPicPr>
          <p:cNvPr id="10" name="Picture 2" descr="フォームの回答のグラフ。質問のタイトル: Redmineでタスク管理を実施しようとして、うまくいかなかった経験がありますか？。回答数: 32 件の回答。">
            <a:extLst>
              <a:ext uri="{FF2B5EF4-FFF2-40B4-BE49-F238E27FC236}">
                <a16:creationId xmlns:a16="http://schemas.microsoft.com/office/drawing/2014/main" id="{193CF43F-E103-40AB-A6E0-8266046966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82" y="2485107"/>
            <a:ext cx="7934769" cy="3339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sp>
        <p:nvSpPr>
          <p:cNvPr id="2" name="テキスト ボックス 1">
            <a:extLst>
              <a:ext uri="{FF2B5EF4-FFF2-40B4-BE49-F238E27FC236}">
                <a16:creationId xmlns:a16="http://schemas.microsoft.com/office/drawing/2014/main" id="{803BA5D7-CC77-46E0-AAE3-09B1D691AB37}"/>
              </a:ext>
            </a:extLst>
          </p:cNvPr>
          <p:cNvSpPr txBox="1"/>
          <p:nvPr/>
        </p:nvSpPr>
        <p:spPr>
          <a:xfrm>
            <a:off x="673768" y="1131344"/>
            <a:ext cx="7786664" cy="1394141"/>
          </a:xfrm>
          <a:prstGeom prst="rect">
            <a:avLst/>
          </a:prstGeom>
          <a:solidFill>
            <a:schemeClr val="bg1">
              <a:lumMod val="85000"/>
            </a:schemeClr>
          </a:solidFill>
        </p:spPr>
        <p:txBody>
          <a:bodyPr wrap="square" lIns="792000" rIns="0" anchor="ctr" anchorCtr="0">
            <a:noAutofit/>
          </a:bodyPr>
          <a:lstStyle/>
          <a:p>
            <a:r>
              <a:rPr lang="ja-JP" altLang="en-US" sz="2800" b="1" dirty="0">
                <a:latin typeface="メイリオ" panose="020B0604030504040204" pitchFamily="50" charset="-128"/>
                <a:ea typeface="メイリオ" panose="020B0604030504040204" pitchFamily="50" charset="-128"/>
              </a:rPr>
              <a:t>失敗要因として考えられるものを</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すべて選んでください（いくつでも）</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→多数意見となったのは事象は</a:t>
            </a:r>
          </a:p>
        </p:txBody>
      </p:sp>
      <p:pic>
        <p:nvPicPr>
          <p:cNvPr id="4" name="図 3">
            <a:extLst>
              <a:ext uri="{FF2B5EF4-FFF2-40B4-BE49-F238E27FC236}">
                <a16:creationId xmlns:a16="http://schemas.microsoft.com/office/drawing/2014/main" id="{D08D2A28-D3E6-498A-99AC-26CD9B3369F1}"/>
              </a:ext>
            </a:extLst>
          </p:cNvPr>
          <p:cNvPicPr>
            <a:picLocks noChangeAspect="1"/>
          </p:cNvPicPr>
          <p:nvPr/>
        </p:nvPicPr>
        <p:blipFill>
          <a:blip r:embed="rId2"/>
          <a:stretch>
            <a:fillRect/>
          </a:stretch>
        </p:blipFill>
        <p:spPr>
          <a:xfrm>
            <a:off x="314826" y="1023730"/>
            <a:ext cx="793494" cy="1051618"/>
          </a:xfrm>
          <a:prstGeom prst="rect">
            <a:avLst/>
          </a:prstGeom>
        </p:spPr>
      </p:pic>
      <p:graphicFrame>
        <p:nvGraphicFramePr>
          <p:cNvPr id="5" name="表 2">
            <a:extLst>
              <a:ext uri="{FF2B5EF4-FFF2-40B4-BE49-F238E27FC236}">
                <a16:creationId xmlns:a16="http://schemas.microsoft.com/office/drawing/2014/main" id="{E5F46132-5F7E-4F33-83EA-A33F7E780395}"/>
              </a:ext>
            </a:extLst>
          </p:cNvPr>
          <p:cNvGraphicFramePr>
            <a:graphicFrameLocks noGrp="1"/>
          </p:cNvGraphicFramePr>
          <p:nvPr/>
        </p:nvGraphicFramePr>
        <p:xfrm>
          <a:off x="484710" y="2852936"/>
          <a:ext cx="8290560" cy="3337560"/>
        </p:xfrm>
        <a:graphic>
          <a:graphicData uri="http://schemas.openxmlformats.org/drawingml/2006/table">
            <a:tbl>
              <a:tblPr firstRow="1" bandRow="1">
                <a:tableStyleId>{21E4AEA4-8DFA-4A89-87EB-49C32662AFE0}</a:tableStyleId>
              </a:tblPr>
              <a:tblGrid>
                <a:gridCol w="696686">
                  <a:extLst>
                    <a:ext uri="{9D8B030D-6E8A-4147-A177-3AD203B41FA5}">
                      <a16:colId xmlns:a16="http://schemas.microsoft.com/office/drawing/2014/main" val="3255682329"/>
                    </a:ext>
                  </a:extLst>
                </a:gridCol>
                <a:gridCol w="6383382">
                  <a:extLst>
                    <a:ext uri="{9D8B030D-6E8A-4147-A177-3AD203B41FA5}">
                      <a16:colId xmlns:a16="http://schemas.microsoft.com/office/drawing/2014/main" val="23252289"/>
                    </a:ext>
                  </a:extLst>
                </a:gridCol>
                <a:gridCol w="1210492">
                  <a:extLst>
                    <a:ext uri="{9D8B030D-6E8A-4147-A177-3AD203B41FA5}">
                      <a16:colId xmlns:a16="http://schemas.microsoft.com/office/drawing/2014/main" val="3570895552"/>
                    </a:ext>
                  </a:extLst>
                </a:gridCol>
              </a:tblGrid>
              <a:tr h="370840">
                <a:tc>
                  <a:txBody>
                    <a:bodyPr/>
                    <a:lstStyle/>
                    <a:p>
                      <a:r>
                        <a:rPr kumimoji="1" lang="ja-JP" altLang="en-US" dirty="0">
                          <a:latin typeface="メイリオ" panose="020B0604030504040204" pitchFamily="50" charset="-128"/>
                          <a:ea typeface="メイリオ" panose="020B0604030504040204" pitchFamily="50" charset="-128"/>
                        </a:rPr>
                        <a:t>順位</a:t>
                      </a:r>
                    </a:p>
                  </a:txBody>
                  <a:tcPr anchor="ctr"/>
                </a:tc>
                <a:tc>
                  <a:txBody>
                    <a:bodyPr/>
                    <a:lstStyle/>
                    <a:p>
                      <a:pPr algn="ctr"/>
                      <a:r>
                        <a:rPr kumimoji="1" lang="ja-JP" altLang="en-US"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3272250318"/>
                  </a:ext>
                </a:extLst>
              </a:tr>
              <a:tr h="370840">
                <a:tc>
                  <a:txBody>
                    <a:bodyPr/>
                    <a:lstStyle/>
                    <a:p>
                      <a:r>
                        <a:rPr kumimoji="1" lang="ja-JP" altLang="en-US" dirty="0">
                          <a:latin typeface="メイリオ" panose="020B0604030504040204" pitchFamily="50" charset="-128"/>
                          <a:ea typeface="メイリオ" panose="020B0604030504040204" pitchFamily="50" charset="-128"/>
                        </a:rPr>
                        <a:t>１</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完了できないチケットが増えてしまう</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72.4%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454724598"/>
                  </a:ext>
                </a:extLst>
              </a:tr>
              <a:tr h="370840">
                <a:tc>
                  <a:txBody>
                    <a:bodyPr/>
                    <a:lstStyle/>
                    <a:p>
                      <a:r>
                        <a:rPr kumimoji="1" lang="ja-JP" altLang="en-US" dirty="0">
                          <a:latin typeface="メイリオ" panose="020B0604030504040204" pitchFamily="50" charset="-128"/>
                          <a:ea typeface="メイリオ" panose="020B0604030504040204" pitchFamily="50" charset="-128"/>
                        </a:rPr>
                        <a:t>２</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入力されないタスクが多数発生してしまう</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69.0%</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943960170"/>
                  </a:ext>
                </a:extLst>
              </a:tr>
              <a:tr h="370840">
                <a:tc>
                  <a:txBody>
                    <a:bodyPr/>
                    <a:lstStyle/>
                    <a:p>
                      <a:r>
                        <a:rPr kumimoji="1" lang="ja-JP" altLang="en-US" dirty="0">
                          <a:latin typeface="メイリオ" panose="020B0604030504040204" pitchFamily="50" charset="-128"/>
                          <a:ea typeface="メイリオ" panose="020B0604030504040204" pitchFamily="50" charset="-128"/>
                        </a:rPr>
                        <a:t>３</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チケットに期日は入力しているが結局期日が守られない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55.2%</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652329018"/>
                  </a:ext>
                </a:extLst>
              </a:tr>
              <a:tr h="370840">
                <a:tc>
                  <a:txBody>
                    <a:bodyPr/>
                    <a:lstStyle/>
                    <a:p>
                      <a:r>
                        <a:rPr kumimoji="1" lang="ja-JP" altLang="en-US" dirty="0">
                          <a:latin typeface="メイリオ" panose="020B0604030504040204" pitchFamily="50" charset="-128"/>
                          <a:ea typeface="メイリオ" panose="020B0604030504040204" pitchFamily="50" charset="-128"/>
                        </a:rPr>
                        <a:t>４</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定期的にタスクの棚卸しを実施しなかった</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51.7%</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741920307"/>
                  </a:ext>
                </a:extLst>
              </a:tr>
              <a:tr h="370840">
                <a:tc>
                  <a:txBody>
                    <a:bodyPr/>
                    <a:lstStyle/>
                    <a:p>
                      <a:r>
                        <a:rPr kumimoji="1" lang="ja-JP" altLang="en-US" dirty="0">
                          <a:latin typeface="メイリオ" panose="020B0604030504040204" pitchFamily="50" charset="-128"/>
                          <a:ea typeface="メイリオ" panose="020B0604030504040204" pitchFamily="50" charset="-128"/>
                        </a:rPr>
                        <a:t>５</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チケットによるタスク管理のリーダシップを取る人がいない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41.4%</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522500881"/>
                  </a:ext>
                </a:extLst>
              </a:tr>
              <a:tr h="370840">
                <a:tc>
                  <a:txBody>
                    <a:bodyPr/>
                    <a:lstStyle/>
                    <a:p>
                      <a:r>
                        <a:rPr kumimoji="1" lang="ja-JP" altLang="en-US" dirty="0">
                          <a:latin typeface="メイリオ" panose="020B0604030504040204" pitchFamily="50" charset="-128"/>
                          <a:ea typeface="メイリオ" panose="020B0604030504040204" pitchFamily="50" charset="-128"/>
                        </a:rPr>
                        <a:t>６</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チケットを入力しても見てもらえない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34.5%</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162413094"/>
                  </a:ext>
                </a:extLst>
              </a:tr>
              <a:tr h="370840">
                <a:tc>
                  <a:txBody>
                    <a:bodyPr/>
                    <a:lstStyle/>
                    <a:p>
                      <a:r>
                        <a:rPr kumimoji="1" lang="ja-JP" altLang="en-US" dirty="0">
                          <a:latin typeface="メイリオ" panose="020B0604030504040204" pitchFamily="50" charset="-128"/>
                          <a:ea typeface="メイリオ" panose="020B0604030504040204" pitchFamily="50" charset="-128"/>
                        </a:rPr>
                        <a:t>７</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入力項目が多くて面倒くさい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34.5%</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83626445"/>
                  </a:ext>
                </a:extLst>
              </a:tr>
              <a:tr h="370840">
                <a:tc>
                  <a:txBody>
                    <a:bodyPr/>
                    <a:lstStyle/>
                    <a:p>
                      <a:r>
                        <a:rPr kumimoji="1" lang="ja-JP" altLang="en-US" dirty="0">
                          <a:latin typeface="メイリオ" panose="020B0604030504040204" pitchFamily="50" charset="-128"/>
                          <a:ea typeface="メイリオ" panose="020B0604030504040204" pitchFamily="50" charset="-128"/>
                        </a:rPr>
                        <a:t>８</a:t>
                      </a:r>
                    </a:p>
                  </a:txBody>
                  <a:tcPr anchor="ctr"/>
                </a:tc>
                <a:tc>
                  <a:txBody>
                    <a:bodyPr/>
                    <a:lstStyle/>
                    <a:p>
                      <a:pPr algn="l" fontAlgn="b"/>
                      <a:r>
                        <a:rPr kumimoji="1" lang="ja-JP" altLang="en-US" sz="1800" b="0" i="0" kern="1200" dirty="0">
                          <a:solidFill>
                            <a:schemeClr val="dk1"/>
                          </a:solidFill>
                          <a:effectLst/>
                          <a:uFillTx/>
                          <a:latin typeface="メイリオ" panose="020B0604030504040204" pitchFamily="50" charset="-128"/>
                          <a:ea typeface="メイリオ" panose="020B0604030504040204" pitchFamily="50" charset="-128"/>
                          <a:cs typeface="+mn-cs"/>
                        </a:rPr>
                        <a:t>チケットに期日を入力していない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31.0%</a:t>
                      </a:r>
                    </a:p>
                  </a:txBody>
                  <a:tcPr marL="9525" marR="9525" marT="9525" marB="0" anchor="ctr"/>
                </a:tc>
                <a:extLst>
                  <a:ext uri="{0D108BD9-81ED-4DB2-BD59-A6C34878D82A}">
                    <a16:rowId xmlns:a16="http://schemas.microsoft.com/office/drawing/2014/main" val="3205538022"/>
                  </a:ext>
                </a:extLst>
              </a:tr>
            </a:tbl>
          </a:graphicData>
        </a:graphic>
      </p:graphicFrame>
    </p:spTree>
    <p:extLst>
      <p:ext uri="{BB962C8B-B14F-4D97-AF65-F5344CB8AC3E}">
        <p14:creationId xmlns:p14="http://schemas.microsoft.com/office/powerpoint/2010/main" val="344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議論の振り返り</a:t>
            </a:r>
          </a:p>
        </p:txBody>
      </p:sp>
      <p:graphicFrame>
        <p:nvGraphicFramePr>
          <p:cNvPr id="6" name="表 2">
            <a:extLst>
              <a:ext uri="{FF2B5EF4-FFF2-40B4-BE49-F238E27FC236}">
                <a16:creationId xmlns:a16="http://schemas.microsoft.com/office/drawing/2014/main" id="{C3CBFBD0-CFD6-44C9-8F3C-5C869315B172}"/>
              </a:ext>
            </a:extLst>
          </p:cNvPr>
          <p:cNvGraphicFramePr>
            <a:graphicFrameLocks noGrp="1"/>
          </p:cNvGraphicFramePr>
          <p:nvPr/>
        </p:nvGraphicFramePr>
        <p:xfrm>
          <a:off x="68717" y="1564490"/>
          <a:ext cx="4129518" cy="4733374"/>
        </p:xfrm>
        <a:graphic>
          <a:graphicData uri="http://schemas.openxmlformats.org/drawingml/2006/table">
            <a:tbl>
              <a:tblPr firstRow="1" bandRow="1">
                <a:tableStyleId>{21E4AEA4-8DFA-4A89-87EB-49C32662AFE0}</a:tableStyleId>
              </a:tblPr>
              <a:tblGrid>
                <a:gridCol w="562028">
                  <a:extLst>
                    <a:ext uri="{9D8B030D-6E8A-4147-A177-3AD203B41FA5}">
                      <a16:colId xmlns:a16="http://schemas.microsoft.com/office/drawing/2014/main" val="3255682329"/>
                    </a:ext>
                  </a:extLst>
                </a:gridCol>
                <a:gridCol w="3567490">
                  <a:extLst>
                    <a:ext uri="{9D8B030D-6E8A-4147-A177-3AD203B41FA5}">
                      <a16:colId xmlns:a16="http://schemas.microsoft.com/office/drawing/2014/main" val="23252289"/>
                    </a:ext>
                  </a:extLst>
                </a:gridCol>
              </a:tblGrid>
              <a:tr h="572408">
                <a:tc>
                  <a:txBody>
                    <a:bodyPr/>
                    <a:lstStyle/>
                    <a:p>
                      <a:r>
                        <a:rPr kumimoji="1" lang="ja-JP" altLang="en-US" sz="1600" dirty="0">
                          <a:latin typeface="メイリオ" panose="020B0604030504040204" pitchFamily="50" charset="-128"/>
                          <a:ea typeface="メイリオ" panose="020B0604030504040204" pitchFamily="50" charset="-128"/>
                        </a:rPr>
                        <a:t>順位</a:t>
                      </a:r>
                    </a:p>
                  </a:txBody>
                  <a:tcPr marL="81773" marR="81773" marT="40886" marB="40886" anchor="ctr"/>
                </a:tc>
                <a:tc>
                  <a:txBody>
                    <a:bodyPr/>
                    <a:lstStyle/>
                    <a:p>
                      <a:pPr algn="ctr"/>
                      <a:r>
                        <a:rPr kumimoji="1" lang="ja-JP" altLang="en-US" sz="1600" dirty="0">
                          <a:latin typeface="メイリオ" panose="020B0604030504040204" pitchFamily="50" charset="-128"/>
                          <a:ea typeface="メイリオ" panose="020B0604030504040204" pitchFamily="50" charset="-128"/>
                        </a:rPr>
                        <a:t>事象</a:t>
                      </a:r>
                    </a:p>
                  </a:txBody>
                  <a:tcPr marL="81773" marR="81773" marT="40886" marB="40886" anchor="ctr"/>
                </a:tc>
                <a:extLst>
                  <a:ext uri="{0D108BD9-81ED-4DB2-BD59-A6C34878D82A}">
                    <a16:rowId xmlns:a16="http://schemas.microsoft.com/office/drawing/2014/main" val="3272250318"/>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１</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完了できないチケットが増えてしまう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1454724598"/>
                  </a:ext>
                </a:extLst>
              </a:tr>
              <a:tr h="546358">
                <a:tc>
                  <a:txBody>
                    <a:bodyPr/>
                    <a:lstStyle/>
                    <a:p>
                      <a:r>
                        <a:rPr kumimoji="1" lang="ja-JP" altLang="en-US" sz="1600" dirty="0">
                          <a:latin typeface="メイリオ" panose="020B0604030504040204" pitchFamily="50" charset="-128"/>
                          <a:ea typeface="メイリオ" panose="020B0604030504040204" pitchFamily="50" charset="-128"/>
                        </a:rPr>
                        <a:t>２</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入力されないタスクが多数発生してしまう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2943960170"/>
                  </a:ext>
                </a:extLst>
              </a:tr>
              <a:tr h="658767">
                <a:tc>
                  <a:txBody>
                    <a:bodyPr/>
                    <a:lstStyle/>
                    <a:p>
                      <a:r>
                        <a:rPr kumimoji="1" lang="ja-JP" altLang="en-US" sz="1600" dirty="0">
                          <a:latin typeface="メイリオ" panose="020B0604030504040204" pitchFamily="50" charset="-128"/>
                          <a:ea typeface="メイリオ" panose="020B0604030504040204" pitchFamily="50" charset="-128"/>
                        </a:rPr>
                        <a:t>３</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チケットに期日は入力しているが結局期日が守られない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652329018"/>
                  </a:ext>
                </a:extLst>
              </a:tr>
              <a:tr h="546358">
                <a:tc>
                  <a:txBody>
                    <a:bodyPr/>
                    <a:lstStyle/>
                    <a:p>
                      <a:r>
                        <a:rPr kumimoji="1" lang="ja-JP" altLang="en-US" sz="1600" dirty="0">
                          <a:latin typeface="メイリオ" panose="020B0604030504040204" pitchFamily="50" charset="-128"/>
                          <a:ea typeface="メイリオ" panose="020B0604030504040204" pitchFamily="50" charset="-128"/>
                        </a:rPr>
                        <a:t>４</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定期的にタスクの棚卸しを実施しなかった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741920307"/>
                  </a:ext>
                </a:extLst>
              </a:tr>
              <a:tr h="658767">
                <a:tc>
                  <a:txBody>
                    <a:bodyPr/>
                    <a:lstStyle/>
                    <a:p>
                      <a:r>
                        <a:rPr kumimoji="1" lang="ja-JP" altLang="en-US" sz="1600" dirty="0">
                          <a:latin typeface="メイリオ" panose="020B0604030504040204" pitchFamily="50" charset="-128"/>
                          <a:ea typeface="メイリオ" panose="020B0604030504040204" pitchFamily="50" charset="-128"/>
                        </a:rPr>
                        <a:t>５</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チケットによるタスク管理のリーダシップを取る人がいない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522500881"/>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６</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チケットを入力しても見てもらえない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1162413094"/>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７</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入力項目が多くて面倒くさい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383626445"/>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８</a:t>
                      </a:r>
                    </a:p>
                  </a:txBody>
                  <a:tcPr marL="81773" marR="81773" marT="40886" marB="40886" anchor="ctr"/>
                </a:tc>
                <a:tc>
                  <a:txBody>
                    <a:bodyPr/>
                    <a:lstStyle/>
                    <a:p>
                      <a:pPr algn="l" fontAlgn="b"/>
                      <a:r>
                        <a:rPr kumimoji="1" lang="ja-JP" altLang="en-US" sz="1600" b="0" i="0" kern="1200" dirty="0">
                          <a:solidFill>
                            <a:schemeClr val="dk1"/>
                          </a:solidFill>
                          <a:effectLst/>
                          <a:uFillTx/>
                          <a:latin typeface="メイリオ" panose="020B0604030504040204" pitchFamily="50" charset="-128"/>
                          <a:ea typeface="メイリオ" panose="020B0604030504040204" pitchFamily="50" charset="-128"/>
                          <a:cs typeface="+mn-cs"/>
                        </a:rPr>
                        <a:t>チケットに期日を入力していない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205538022"/>
                  </a:ext>
                </a:extLst>
              </a:tr>
            </a:tbl>
          </a:graphicData>
        </a:graphic>
      </p:graphicFrame>
      <p:sp>
        <p:nvSpPr>
          <p:cNvPr id="7" name="四角形: 角を丸くする 6">
            <a:extLst>
              <a:ext uri="{FF2B5EF4-FFF2-40B4-BE49-F238E27FC236}">
                <a16:creationId xmlns:a16="http://schemas.microsoft.com/office/drawing/2014/main" id="{35E4FA30-1B3A-4E46-8342-10F965CC55E3}"/>
              </a:ext>
            </a:extLst>
          </p:cNvPr>
          <p:cNvSpPr/>
          <p:nvPr/>
        </p:nvSpPr>
        <p:spPr>
          <a:xfrm>
            <a:off x="4198235" y="156449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完了ルールを規定</a:t>
            </a:r>
          </a:p>
        </p:txBody>
      </p:sp>
      <p:sp>
        <p:nvSpPr>
          <p:cNvPr id="8" name="四角形: 角を丸くする 7">
            <a:extLst>
              <a:ext uri="{FF2B5EF4-FFF2-40B4-BE49-F238E27FC236}">
                <a16:creationId xmlns:a16="http://schemas.microsoft.com/office/drawing/2014/main" id="{4050A8F3-EAFD-407E-8104-4A240A52E4D0}"/>
              </a:ext>
            </a:extLst>
          </p:cNvPr>
          <p:cNvSpPr/>
          <p:nvPr/>
        </p:nvSpPr>
        <p:spPr>
          <a:xfrm>
            <a:off x="4198235" y="216440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測定とフォロー体制</a:t>
            </a:r>
          </a:p>
        </p:txBody>
      </p:sp>
      <p:sp>
        <p:nvSpPr>
          <p:cNvPr id="9" name="四角形: 角を丸くする 8">
            <a:extLst>
              <a:ext uri="{FF2B5EF4-FFF2-40B4-BE49-F238E27FC236}">
                <a16:creationId xmlns:a16="http://schemas.microsoft.com/office/drawing/2014/main" id="{C9C02FA0-1599-4D57-9B50-92001F1DF2D3}"/>
              </a:ext>
            </a:extLst>
          </p:cNvPr>
          <p:cNvSpPr/>
          <p:nvPr/>
        </p:nvSpPr>
        <p:spPr>
          <a:xfrm>
            <a:off x="4198235" y="276431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チーム目標の浸透</a:t>
            </a:r>
          </a:p>
        </p:txBody>
      </p:sp>
      <p:sp>
        <p:nvSpPr>
          <p:cNvPr id="10" name="四角形: 角を丸くする 9">
            <a:extLst>
              <a:ext uri="{FF2B5EF4-FFF2-40B4-BE49-F238E27FC236}">
                <a16:creationId xmlns:a16="http://schemas.microsoft.com/office/drawing/2014/main" id="{7E822355-FDE0-4717-8220-E01517A839C0}"/>
              </a:ext>
            </a:extLst>
          </p:cNvPr>
          <p:cNvSpPr/>
          <p:nvPr/>
        </p:nvSpPr>
        <p:spPr>
          <a:xfrm>
            <a:off x="4198235" y="336422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助け合える文化</a:t>
            </a:r>
          </a:p>
        </p:txBody>
      </p:sp>
      <p:sp>
        <p:nvSpPr>
          <p:cNvPr id="11" name="四角形: 角を丸くする 10">
            <a:extLst>
              <a:ext uri="{FF2B5EF4-FFF2-40B4-BE49-F238E27FC236}">
                <a16:creationId xmlns:a16="http://schemas.microsoft.com/office/drawing/2014/main" id="{D9FF3118-D536-4587-8158-55712A210F72}"/>
              </a:ext>
            </a:extLst>
          </p:cNvPr>
          <p:cNvSpPr/>
          <p:nvPr/>
        </p:nvSpPr>
        <p:spPr>
          <a:xfrm>
            <a:off x="4198235" y="4022147"/>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推進者・リーダ不在</a:t>
            </a:r>
          </a:p>
        </p:txBody>
      </p:sp>
      <p:sp>
        <p:nvSpPr>
          <p:cNvPr id="12" name="四角形: 角を丸くする 11">
            <a:extLst>
              <a:ext uri="{FF2B5EF4-FFF2-40B4-BE49-F238E27FC236}">
                <a16:creationId xmlns:a16="http://schemas.microsoft.com/office/drawing/2014/main" id="{E8BD6344-72A3-43B9-8CEC-74C038FD1F46}"/>
              </a:ext>
            </a:extLst>
          </p:cNvPr>
          <p:cNvSpPr/>
          <p:nvPr/>
        </p:nvSpPr>
        <p:spPr>
          <a:xfrm>
            <a:off x="4198235" y="468007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メンバーとの合意形成</a:t>
            </a:r>
          </a:p>
        </p:txBody>
      </p:sp>
      <p:sp>
        <p:nvSpPr>
          <p:cNvPr id="13" name="四角形: 角を丸くする 12">
            <a:extLst>
              <a:ext uri="{FF2B5EF4-FFF2-40B4-BE49-F238E27FC236}">
                <a16:creationId xmlns:a16="http://schemas.microsoft.com/office/drawing/2014/main" id="{5B0515DD-B31F-44A5-BAD5-E44180595B3F}"/>
              </a:ext>
            </a:extLst>
          </p:cNvPr>
          <p:cNvSpPr/>
          <p:nvPr/>
        </p:nvSpPr>
        <p:spPr>
          <a:xfrm>
            <a:off x="4198235" y="533167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管理者が手本をみせる</a:t>
            </a:r>
          </a:p>
        </p:txBody>
      </p:sp>
      <p:sp>
        <p:nvSpPr>
          <p:cNvPr id="14" name="四角形: 角を丸くする 13">
            <a:extLst>
              <a:ext uri="{FF2B5EF4-FFF2-40B4-BE49-F238E27FC236}">
                <a16:creationId xmlns:a16="http://schemas.microsoft.com/office/drawing/2014/main" id="{6AF9F846-EC8B-435D-896D-B168E6F477D6}"/>
              </a:ext>
            </a:extLst>
          </p:cNvPr>
          <p:cNvSpPr/>
          <p:nvPr/>
        </p:nvSpPr>
        <p:spPr>
          <a:xfrm>
            <a:off x="4198235" y="6002133"/>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開発プロセスとの乖離</a:t>
            </a:r>
          </a:p>
        </p:txBody>
      </p:sp>
      <p:sp>
        <p:nvSpPr>
          <p:cNvPr id="15" name="四角形: 角を丸くする 14">
            <a:extLst>
              <a:ext uri="{FF2B5EF4-FFF2-40B4-BE49-F238E27FC236}">
                <a16:creationId xmlns:a16="http://schemas.microsoft.com/office/drawing/2014/main" id="{0A21E5FA-F8C3-4DE8-98C1-C0E2F13DE5DE}"/>
              </a:ext>
            </a:extLst>
          </p:cNvPr>
          <p:cNvSpPr/>
          <p:nvPr/>
        </p:nvSpPr>
        <p:spPr>
          <a:xfrm>
            <a:off x="6631081" y="156449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チケットの棚卸</a:t>
            </a:r>
          </a:p>
        </p:txBody>
      </p:sp>
      <p:sp>
        <p:nvSpPr>
          <p:cNvPr id="16" name="四角形: 角を丸くする 15">
            <a:extLst>
              <a:ext uri="{FF2B5EF4-FFF2-40B4-BE49-F238E27FC236}">
                <a16:creationId xmlns:a16="http://schemas.microsoft.com/office/drawing/2014/main" id="{4CDD5E39-3AC0-402B-9221-920FCD90E60B}"/>
              </a:ext>
            </a:extLst>
          </p:cNvPr>
          <p:cNvSpPr/>
          <p:nvPr/>
        </p:nvSpPr>
        <p:spPr>
          <a:xfrm>
            <a:off x="6631081" y="217553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他者への共有の重要さ</a:t>
            </a:r>
            <a:endParaRPr kumimoji="1" lang="ja-JP" altLang="en-US" sz="140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76204E3A-65D2-4D20-BAC4-837FFEFC38AB}"/>
              </a:ext>
            </a:extLst>
          </p:cNvPr>
          <p:cNvSpPr/>
          <p:nvPr/>
        </p:nvSpPr>
        <p:spPr>
          <a:xfrm>
            <a:off x="6631081" y="276431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期日に対しての合意</a:t>
            </a:r>
            <a:endParaRPr kumimoji="1" lang="ja-JP" altLang="en-US" sz="14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DF843BA9-986C-417C-BD75-C708DF26360C}"/>
              </a:ext>
            </a:extLst>
          </p:cNvPr>
          <p:cNvSpPr/>
          <p:nvPr/>
        </p:nvSpPr>
        <p:spPr>
          <a:xfrm>
            <a:off x="6631081" y="3368427"/>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フォローアップ不足</a:t>
            </a:r>
            <a:endParaRPr kumimoji="1" lang="ja-JP" altLang="en-US" sz="1400"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3B1D8287-F718-404A-A2C1-8302B3FB9ED1}"/>
              </a:ext>
            </a:extLst>
          </p:cNvPr>
          <p:cNvSpPr/>
          <p:nvPr/>
        </p:nvSpPr>
        <p:spPr>
          <a:xfrm>
            <a:off x="6631081" y="4025616"/>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双方向コミュニケーション</a:t>
            </a:r>
            <a:endParaRPr kumimoji="1" lang="ja-JP" altLang="en-US" sz="1400" dirty="0">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08555D7B-DB03-49F9-8ECD-C84E281AB65A}"/>
              </a:ext>
            </a:extLst>
          </p:cNvPr>
          <p:cNvSpPr/>
          <p:nvPr/>
        </p:nvSpPr>
        <p:spPr>
          <a:xfrm>
            <a:off x="6631081" y="468007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適切なプラグインや設定</a:t>
            </a:r>
            <a:endParaRPr kumimoji="1" lang="ja-JP" altLang="en-US" sz="1400" dirty="0">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6FC46C89-A775-48BF-BB13-9641AB10FB42}"/>
              </a:ext>
            </a:extLst>
          </p:cNvPr>
          <p:cNvSpPr/>
          <p:nvPr/>
        </p:nvSpPr>
        <p:spPr>
          <a:xfrm>
            <a:off x="6631081" y="533167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管理項目の精査</a:t>
            </a:r>
            <a:endParaRPr kumimoji="1" lang="ja-JP" altLang="en-US" sz="14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96C05A3A-2236-4500-A2B0-C8BF9670B44B}"/>
              </a:ext>
            </a:extLst>
          </p:cNvPr>
          <p:cNvSpPr/>
          <p:nvPr/>
        </p:nvSpPr>
        <p:spPr>
          <a:xfrm>
            <a:off x="6605681" y="6002133"/>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心理的安全性の</a:t>
            </a:r>
            <a:r>
              <a:rPr lang="ja-JP" altLang="en-US" sz="1400" dirty="0">
                <a:latin typeface="メイリオ" panose="020B0604030504040204" pitchFamily="50" charset="-128"/>
                <a:ea typeface="メイリオ" panose="020B0604030504040204" pitchFamily="50" charset="-128"/>
              </a:rPr>
              <a:t>欠如</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177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議論の振り返り</a:t>
            </a:r>
          </a:p>
        </p:txBody>
      </p:sp>
      <p:grpSp>
        <p:nvGrpSpPr>
          <p:cNvPr id="23" name="グループ化 22">
            <a:extLst>
              <a:ext uri="{FF2B5EF4-FFF2-40B4-BE49-F238E27FC236}">
                <a16:creationId xmlns:a16="http://schemas.microsoft.com/office/drawing/2014/main" id="{9DC77B86-F37A-44F4-BB49-383A5F4B8857}"/>
              </a:ext>
            </a:extLst>
          </p:cNvPr>
          <p:cNvGrpSpPr/>
          <p:nvPr/>
        </p:nvGrpSpPr>
        <p:grpSpPr>
          <a:xfrm>
            <a:off x="6912022" y="4509395"/>
            <a:ext cx="2095500" cy="2095283"/>
            <a:chOff x="5959198" y="397633"/>
            <a:chExt cx="2095500" cy="2095283"/>
          </a:xfrm>
        </p:grpSpPr>
        <p:grpSp>
          <p:nvGrpSpPr>
            <p:cNvPr id="24" name="グループ化 23">
              <a:extLst>
                <a:ext uri="{FF2B5EF4-FFF2-40B4-BE49-F238E27FC236}">
                  <a16:creationId xmlns:a16="http://schemas.microsoft.com/office/drawing/2014/main" id="{FDB49AF7-4C6A-40F4-97AA-A6FA2D106A7C}"/>
                </a:ext>
              </a:extLst>
            </p:cNvPr>
            <p:cNvGrpSpPr/>
            <p:nvPr/>
          </p:nvGrpSpPr>
          <p:grpSpPr>
            <a:xfrm>
              <a:off x="5959198" y="397633"/>
              <a:ext cx="2095500" cy="2095283"/>
              <a:chOff x="3921966" y="2371631"/>
              <a:chExt cx="2095500" cy="2095283"/>
            </a:xfrm>
          </p:grpSpPr>
          <p:grpSp>
            <p:nvGrpSpPr>
              <p:cNvPr id="27" name="グループ化 26">
                <a:extLst>
                  <a:ext uri="{FF2B5EF4-FFF2-40B4-BE49-F238E27FC236}">
                    <a16:creationId xmlns:a16="http://schemas.microsoft.com/office/drawing/2014/main" id="{CC54B57A-7231-4560-BE1B-FB716FC0CCFB}"/>
                  </a:ext>
                </a:extLst>
              </p:cNvPr>
              <p:cNvGrpSpPr/>
              <p:nvPr/>
            </p:nvGrpSpPr>
            <p:grpSpPr>
              <a:xfrm>
                <a:off x="3921966" y="2371631"/>
                <a:ext cx="2095500" cy="2095283"/>
                <a:chOff x="4078610" y="2437791"/>
                <a:chExt cx="1748779" cy="2095283"/>
              </a:xfrm>
            </p:grpSpPr>
            <p:grpSp>
              <p:nvGrpSpPr>
                <p:cNvPr id="29" name="グループ化 28">
                  <a:extLst>
                    <a:ext uri="{FF2B5EF4-FFF2-40B4-BE49-F238E27FC236}">
                      <a16:creationId xmlns:a16="http://schemas.microsoft.com/office/drawing/2014/main" id="{EEE7E07C-3C20-493A-B181-5BA628093D24}"/>
                    </a:ext>
                  </a:extLst>
                </p:cNvPr>
                <p:cNvGrpSpPr/>
                <p:nvPr/>
              </p:nvGrpSpPr>
              <p:grpSpPr>
                <a:xfrm>
                  <a:off x="4078610" y="2735441"/>
                  <a:ext cx="1748779" cy="1797633"/>
                  <a:chOff x="4110952" y="2735441"/>
                  <a:chExt cx="1748779" cy="1797633"/>
                </a:xfrm>
              </p:grpSpPr>
              <p:sp>
                <p:nvSpPr>
                  <p:cNvPr id="33" name="台形 32">
                    <a:extLst>
                      <a:ext uri="{FF2B5EF4-FFF2-40B4-BE49-F238E27FC236}">
                        <a16:creationId xmlns:a16="http://schemas.microsoft.com/office/drawing/2014/main" id="{5873E065-A455-41FD-A0FA-2301607E8249}"/>
                      </a:ext>
                    </a:extLst>
                  </p:cNvPr>
                  <p:cNvSpPr/>
                  <p:nvPr/>
                </p:nvSpPr>
                <p:spPr>
                  <a:xfrm>
                    <a:off x="4531316" y="4313279"/>
                    <a:ext cx="908050" cy="219795"/>
                  </a:xfrm>
                  <a:prstGeom prst="trapezoid">
                    <a:avLst/>
                  </a:prstGeom>
                  <a:solidFill>
                    <a:schemeClr val="bg1">
                      <a:lumMod val="85000"/>
                    </a:schemeClr>
                  </a:solidFill>
                  <a:ln w="28575">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95459B7B-E7F8-4CF0-B372-41FAB932162C}"/>
                      </a:ext>
                    </a:extLst>
                  </p:cNvPr>
                  <p:cNvSpPr/>
                  <p:nvPr/>
                </p:nvSpPr>
                <p:spPr>
                  <a:xfrm>
                    <a:off x="4110952" y="2735441"/>
                    <a:ext cx="1748779" cy="1617091"/>
                  </a:xfrm>
                  <a:prstGeom prst="roundRect">
                    <a:avLst>
                      <a:gd name="adj" fmla="val 3968"/>
                    </a:avLst>
                  </a:prstGeom>
                  <a:solidFill>
                    <a:schemeClr val="bg1">
                      <a:lumMod val="85000"/>
                    </a:schemeClr>
                  </a:solidFill>
                  <a:ln w="38100">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9089F551-DE06-417D-8AD1-256E45538A8F}"/>
                      </a:ext>
                    </a:extLst>
                  </p:cNvPr>
                  <p:cNvCxnSpPr/>
                  <p:nvPr/>
                </p:nvCxnSpPr>
                <p:spPr>
                  <a:xfrm>
                    <a:off x="4110952" y="4204050"/>
                    <a:ext cx="1748779" cy="0"/>
                  </a:xfrm>
                  <a:prstGeom prst="line">
                    <a:avLst/>
                  </a:prstGeom>
                  <a:ln w="28575">
                    <a:solidFill>
                      <a:schemeClr val="tx1"/>
                    </a:solidFill>
                  </a:ln>
                </p:spPr>
                <p:style>
                  <a:lnRef idx="1">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DF58917B-DC31-43BC-A5BA-56F6A11E3423}"/>
                      </a:ext>
                    </a:extLst>
                  </p:cNvPr>
                  <p:cNvCxnSpPr>
                    <a:cxnSpLocks/>
                  </p:cNvCxnSpPr>
                  <p:nvPr/>
                </p:nvCxnSpPr>
                <p:spPr>
                  <a:xfrm>
                    <a:off x="4376035" y="4533074"/>
                    <a:ext cx="1218612" cy="0"/>
                  </a:xfrm>
                  <a:prstGeom prst="line">
                    <a:avLst/>
                  </a:prstGeom>
                  <a:ln w="57150">
                    <a:solidFill>
                      <a:schemeClr val="tx1"/>
                    </a:solidFill>
                  </a:ln>
                </p:spPr>
                <p:style>
                  <a:lnRef idx="1">
                    <a:schemeClr val="accent1"/>
                  </a:lnRef>
                  <a:fillRef idx="0">
                    <a:schemeClr val="accent1"/>
                  </a:fillRef>
                  <a:effectRef idx="1">
                    <a:schemeClr val="accent1"/>
                  </a:effectRef>
                  <a:fontRef idx="minor">
                    <a:schemeClr val="tx1"/>
                  </a:fontRef>
                </p:style>
              </p:cxnSp>
            </p:grpSp>
            <p:grpSp>
              <p:nvGrpSpPr>
                <p:cNvPr id="30" name="グループ化 29">
                  <a:extLst>
                    <a:ext uri="{FF2B5EF4-FFF2-40B4-BE49-F238E27FC236}">
                      <a16:creationId xmlns:a16="http://schemas.microsoft.com/office/drawing/2014/main" id="{CB89A12F-7711-4B36-94C1-FD0181CACE89}"/>
                    </a:ext>
                  </a:extLst>
                </p:cNvPr>
                <p:cNvGrpSpPr/>
                <p:nvPr/>
              </p:nvGrpSpPr>
              <p:grpSpPr>
                <a:xfrm>
                  <a:off x="4219575" y="2437791"/>
                  <a:ext cx="1466850" cy="347852"/>
                  <a:chOff x="4219575" y="2437791"/>
                  <a:chExt cx="1466850" cy="347852"/>
                </a:xfrm>
              </p:grpSpPr>
              <p:sp>
                <p:nvSpPr>
                  <p:cNvPr id="31" name="四角形: 角を丸くする 30">
                    <a:extLst>
                      <a:ext uri="{FF2B5EF4-FFF2-40B4-BE49-F238E27FC236}">
                        <a16:creationId xmlns:a16="http://schemas.microsoft.com/office/drawing/2014/main" id="{8EF23FFA-0772-446B-B373-2EBED48E7BF7}"/>
                      </a:ext>
                    </a:extLst>
                  </p:cNvPr>
                  <p:cNvSpPr/>
                  <p:nvPr/>
                </p:nvSpPr>
                <p:spPr>
                  <a:xfrm>
                    <a:off x="4219575" y="2437791"/>
                    <a:ext cx="1466850" cy="347852"/>
                  </a:xfrm>
                  <a:prstGeom prst="roundRect">
                    <a:avLst>
                      <a:gd name="adj" fmla="val 42343"/>
                    </a:avLst>
                  </a:prstGeom>
                  <a:solidFill>
                    <a:schemeClr val="bg1"/>
                  </a:solidFill>
                  <a:ln w="28575">
                    <a:solidFill>
                      <a:schemeClr val="bg1">
                        <a:lumMod val="65000"/>
                      </a:schemeClr>
                    </a:solidFill>
                  </a:ln>
                  <a:scene3d>
                    <a:camera prst="orthographicFront"/>
                    <a:lightRig rig="threePt" dir="t"/>
                  </a:scene3d>
                  <a:sp3d>
                    <a:bevelT prst="slope"/>
                  </a:sp3d>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0BAFACCD-BF8A-4E99-88D0-464F85572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70" t="13352" r="20500" b="33916"/>
                  <a:stretch/>
                </p:blipFill>
                <p:spPr>
                  <a:xfrm>
                    <a:off x="4334229" y="2481892"/>
                    <a:ext cx="1249610" cy="269391"/>
                  </a:xfrm>
                  <a:prstGeom prst="rect">
                    <a:avLst/>
                  </a:prstGeom>
                </p:spPr>
              </p:pic>
            </p:grpSp>
          </p:grpSp>
          <p:sp>
            <p:nvSpPr>
              <p:cNvPr id="28" name="四角形: 角を丸くする 27">
                <a:extLst>
                  <a:ext uri="{FF2B5EF4-FFF2-40B4-BE49-F238E27FC236}">
                    <a16:creationId xmlns:a16="http://schemas.microsoft.com/office/drawing/2014/main" id="{220643A3-7741-4108-B1CF-D2397341940C}"/>
                  </a:ext>
                </a:extLst>
              </p:cNvPr>
              <p:cNvSpPr/>
              <p:nvPr/>
            </p:nvSpPr>
            <p:spPr>
              <a:xfrm>
                <a:off x="4000928" y="2775304"/>
                <a:ext cx="1909993" cy="1303974"/>
              </a:xfrm>
              <a:prstGeom prst="roundRect">
                <a:avLst>
                  <a:gd name="adj" fmla="val 5570"/>
                </a:avLst>
              </a:prstGeom>
              <a:solidFill>
                <a:schemeClr val="bg1"/>
              </a:solidFill>
              <a:ln w="19050">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grpSp>
        <p:pic>
          <p:nvPicPr>
            <p:cNvPr id="25" name="Picture 25" descr="Ticket icon | アイコン素材ダウンロードサイト「icooon-mono」 | 商用利用可能なアイコン 素材が無料(フリー)ダウンロードできるサイト">
              <a:extLst>
                <a:ext uri="{FF2B5EF4-FFF2-40B4-BE49-F238E27FC236}">
                  <a16:creationId xmlns:a16="http://schemas.microsoft.com/office/drawing/2014/main" id="{D5E11F52-C793-4060-94F8-1DA6AFA26EA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1412" b="33011"/>
            <a:stretch/>
          </p:blipFill>
          <p:spPr bwMode="auto">
            <a:xfrm>
              <a:off x="6139686" y="902866"/>
              <a:ext cx="928275" cy="321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7" descr="Commu｜日本初のAIプロジェクト管理サービス">
              <a:extLst>
                <a:ext uri="{FF2B5EF4-FFF2-40B4-BE49-F238E27FC236}">
                  <a16:creationId xmlns:a16="http://schemas.microsoft.com/office/drawing/2014/main" id="{52F88E77-F918-4B5D-A81B-6F0D7E9C70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73" t="22504" r="13036" b="22224"/>
            <a:stretch/>
          </p:blipFill>
          <p:spPr bwMode="auto">
            <a:xfrm>
              <a:off x="6690973" y="1341259"/>
              <a:ext cx="1183714" cy="73102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7" name="図表 36">
            <a:extLst>
              <a:ext uri="{FF2B5EF4-FFF2-40B4-BE49-F238E27FC236}">
                <a16:creationId xmlns:a16="http://schemas.microsoft.com/office/drawing/2014/main" id="{EEEBD495-AE01-40A6-B2E7-010E2EFF1C3D}"/>
              </a:ext>
            </a:extLst>
          </p:cNvPr>
          <p:cNvGraphicFramePr/>
          <p:nvPr/>
        </p:nvGraphicFramePr>
        <p:xfrm>
          <a:off x="498145" y="1384460"/>
          <a:ext cx="7147953" cy="4765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図 37" descr="挿絵 が含まれている画像&#10;&#10;自動的に生成された説明">
            <a:extLst>
              <a:ext uri="{FF2B5EF4-FFF2-40B4-BE49-F238E27FC236}">
                <a16:creationId xmlns:a16="http://schemas.microsoft.com/office/drawing/2014/main" id="{E4E72F27-FB07-4DE7-8607-4D3939AE2B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087754">
            <a:off x="5842623" y="1651577"/>
            <a:ext cx="1838325" cy="2333625"/>
          </a:xfrm>
          <a:prstGeom prst="rect">
            <a:avLst/>
          </a:prstGeom>
        </p:spPr>
      </p:pic>
      <p:pic>
        <p:nvPicPr>
          <p:cNvPr id="39" name="図 38">
            <a:extLst>
              <a:ext uri="{FF2B5EF4-FFF2-40B4-BE49-F238E27FC236}">
                <a16:creationId xmlns:a16="http://schemas.microsoft.com/office/drawing/2014/main" id="{1B7CD496-27E6-4CCB-8FAA-8B6EB11B4C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478" y="3783530"/>
            <a:ext cx="2451549" cy="2562983"/>
          </a:xfrm>
          <a:prstGeom prst="rect">
            <a:avLst/>
          </a:prstGeom>
        </p:spPr>
      </p:pic>
      <p:sp>
        <p:nvSpPr>
          <p:cNvPr id="40" name="テキスト ボックス 39">
            <a:extLst>
              <a:ext uri="{FF2B5EF4-FFF2-40B4-BE49-F238E27FC236}">
                <a16:creationId xmlns:a16="http://schemas.microsoft.com/office/drawing/2014/main" id="{2600431B-9BAC-4418-B760-63B6D9639A38}"/>
              </a:ext>
            </a:extLst>
          </p:cNvPr>
          <p:cNvSpPr txBox="1"/>
          <p:nvPr/>
        </p:nvSpPr>
        <p:spPr>
          <a:xfrm>
            <a:off x="6049088" y="1571432"/>
            <a:ext cx="1723549" cy="400110"/>
          </a:xfrm>
          <a:prstGeom prst="rect">
            <a:avLst/>
          </a:prstGeom>
        </p:spPr>
        <p:txBody>
          <a:bodyPr wrap="none" rtlCol="0">
            <a:spAutoFit/>
          </a:bodyPr>
          <a:lstStyle/>
          <a:p>
            <a:r>
              <a:rPr lang="ja-JP" altLang="en-US" sz="2000" dirty="0">
                <a:latin typeface="メイリオ" panose="020B0604030504040204" pitchFamily="50" charset="-128"/>
                <a:ea typeface="メイリオ" panose="020B0604030504040204" pitchFamily="50" charset="-128"/>
              </a:rPr>
              <a:t>心理的安全性</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17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1521" y="452718"/>
            <a:ext cx="7521116" cy="1400530"/>
          </a:xfrm>
        </p:spPr>
        <p:txBody>
          <a:bodyPr>
            <a:normAutofit/>
          </a:bodyPr>
          <a:lstStyle/>
          <a:p>
            <a:r>
              <a:rPr kumimoji="1" lang="en-US" altLang="ja-JP" dirty="0"/>
              <a:t>【</a:t>
            </a:r>
            <a:r>
              <a:rPr kumimoji="1" lang="en-US" altLang="ja-JP" dirty="0">
                <a:latin typeface="+mj-ea"/>
              </a:rPr>
              <a:t>RJ2020</a:t>
            </a:r>
            <a:r>
              <a:rPr kumimoji="1" lang="en-US" altLang="ja-JP" dirty="0"/>
              <a:t>】</a:t>
            </a:r>
            <a:r>
              <a:rPr kumimoji="1" lang="ja-JP" altLang="en-US" dirty="0"/>
              <a:t>振り返りここまで</a:t>
            </a:r>
          </a:p>
        </p:txBody>
      </p:sp>
      <p:sp>
        <p:nvSpPr>
          <p:cNvPr id="2" name="テキスト ボックス 1">
            <a:extLst>
              <a:ext uri="{FF2B5EF4-FFF2-40B4-BE49-F238E27FC236}">
                <a16:creationId xmlns:a16="http://schemas.microsoft.com/office/drawing/2014/main" id="{FA2F994C-1A5A-4F0A-AB8B-96E7CCDAB2AE}"/>
              </a:ext>
            </a:extLst>
          </p:cNvPr>
          <p:cNvSpPr txBox="1"/>
          <p:nvPr/>
        </p:nvSpPr>
        <p:spPr>
          <a:xfrm>
            <a:off x="1709678" y="2708920"/>
            <a:ext cx="5724644" cy="1754326"/>
          </a:xfrm>
          <a:prstGeom prst="rect">
            <a:avLst/>
          </a:prstGeom>
          <a:noFill/>
        </p:spPr>
        <p:txBody>
          <a:bodyPr wrap="none" rtlCol="0">
            <a:spAutoFit/>
          </a:bodyPr>
          <a:lstStyle/>
          <a:p>
            <a:pPr algn="ctr"/>
            <a:r>
              <a:rPr kumimoji="1" lang="en-US" altLang="ja-JP" sz="3600" dirty="0" err="1"/>
              <a:t>Redmine.Tokyo</a:t>
            </a:r>
            <a:r>
              <a:rPr kumimoji="1" lang="ja-JP" altLang="en-US" sz="3600" dirty="0"/>
              <a:t>としての</a:t>
            </a:r>
            <a:endParaRPr kumimoji="1" lang="en-US" altLang="ja-JP" sz="3600" dirty="0"/>
          </a:p>
          <a:p>
            <a:pPr algn="ctr"/>
            <a:r>
              <a:rPr kumimoji="1" lang="ja-JP" altLang="en-US" sz="3600" dirty="0"/>
              <a:t>パネルディスカッションを</a:t>
            </a:r>
            <a:endParaRPr kumimoji="1" lang="en-US" altLang="ja-JP" sz="3600" dirty="0"/>
          </a:p>
          <a:p>
            <a:pPr algn="ctr"/>
            <a:r>
              <a:rPr kumimoji="1" lang="ja-JP" altLang="en-US" sz="3600" dirty="0"/>
              <a:t>はじめましょう</a:t>
            </a:r>
          </a:p>
        </p:txBody>
      </p:sp>
    </p:spTree>
    <p:extLst>
      <p:ext uri="{BB962C8B-B14F-4D97-AF65-F5344CB8AC3E}">
        <p14:creationId xmlns:p14="http://schemas.microsoft.com/office/powerpoint/2010/main" val="10787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298894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40"/>
            <a:ext cx="8402891" cy="27647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a:latin typeface="+mj-lt"/>
                <a:ea typeface="+mj-ea"/>
                <a:cs typeface="+mj-cs"/>
                <a:sym typeface="Helvetica"/>
              </a:defRPr>
            </a:pPr>
            <a:r>
              <a:rPr lang="en-US" altLang="ja-JP" sz="1600" dirty="0">
                <a:latin typeface="+mj-ea"/>
                <a:ea typeface="+mj-ea"/>
              </a:rPr>
              <a:t>6</a:t>
            </a:r>
            <a:r>
              <a:rPr lang="ja-JP" altLang="en-US" sz="1600" dirty="0">
                <a:latin typeface="+mj-ea"/>
                <a:ea typeface="+mj-ea"/>
              </a:rPr>
              <a:t>人程度のチーム運営で、「課長命令」で</a:t>
            </a:r>
            <a:r>
              <a:rPr lang="en-US" altLang="ja-JP" sz="1600" dirty="0">
                <a:latin typeface="+mj-ea"/>
                <a:ea typeface="+mj-ea"/>
              </a:rPr>
              <a:t>Redmine</a:t>
            </a:r>
            <a:r>
              <a:rPr lang="ja-JP" altLang="en-US" sz="1600" dirty="0">
                <a:latin typeface="+mj-ea"/>
                <a:ea typeface="+mj-ea"/>
              </a:rPr>
              <a:t>導入。どの様なツールなのか「誰も分からない状態」であった。作業をチケットというもので簡単に管理ができ、「</a:t>
            </a:r>
            <a:r>
              <a:rPr lang="ja-JP" altLang="en-US" sz="1600" dirty="0">
                <a:solidFill>
                  <a:srgbClr val="FF2600"/>
                </a:solidFill>
                <a:latin typeface="+mj-ea"/>
                <a:ea typeface="+mj-ea"/>
              </a:rPr>
              <a:t>プロジェクト運用・管理が楽になる</a:t>
            </a:r>
            <a:r>
              <a:rPr lang="ja-JP" altLang="en-US" sz="1600" dirty="0">
                <a:latin typeface="+mj-ea"/>
                <a:ea typeface="+mj-ea"/>
              </a:rPr>
              <a:t>」という触れ込みのみで導入を決定。</a:t>
            </a:r>
            <a:endParaRPr lang="en-US" altLang="ja-JP" sz="1600" dirty="0">
              <a:latin typeface="+mj-ea"/>
              <a:ea typeface="+mj-ea"/>
            </a:endParaRPr>
          </a:p>
          <a:p>
            <a:pPr>
              <a:defRPr>
                <a:latin typeface="+mj-lt"/>
                <a:ea typeface="+mj-ea"/>
                <a:cs typeface="+mj-cs"/>
                <a:sym typeface="Helvetica"/>
              </a:defRPr>
            </a:pP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いざ、実際に使い始めると、「使い方、進め方が分からない」「チケットって何？」。</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チケットを書こうとすると「ロールやフローが分からない」。チケットの「書き方がわからない」。チケットに「何を書いたらいいかがわからない」。会社のプロセスに合わせた「運用方法がわからない」。そのため、チケットを書くという行為に「時間を取ることが煩わしい」と感じる人が続出。その結果、誰もチケットを書かなくなり、</a:t>
            </a:r>
            <a:r>
              <a:rPr lang="ja-JP" altLang="en-US" sz="1600" b="1" dirty="0">
                <a:solidFill>
                  <a:srgbClr val="FF2600"/>
                </a:solidFill>
                <a:latin typeface="+mj-ea"/>
                <a:ea typeface="+mj-ea"/>
              </a:rPr>
              <a:t>チケットが増えなくなってしまった</a:t>
            </a:r>
            <a:r>
              <a:rPr lang="ja-JP" altLang="en-US" sz="1600" dirty="0">
                <a:latin typeface="+mj-ea"/>
                <a:ea typeface="+mj-ea"/>
              </a:rPr>
              <a:t>。そして、誰もいなくなってしまった</a:t>
            </a:r>
            <a:r>
              <a:rPr lang="en-US" altLang="ja-JP" sz="1600" dirty="0">
                <a:latin typeface="+mj-ea"/>
                <a:ea typeface="+mj-ea"/>
              </a:rPr>
              <a:t>…</a:t>
            </a:r>
            <a:r>
              <a:rPr lang="ja-JP" altLang="en-US" sz="1600" dirty="0">
                <a:latin typeface="+mj-ea"/>
                <a:ea typeface="+mj-ea"/>
              </a:rPr>
              <a:t>。</a:t>
            </a:r>
          </a:p>
        </p:txBody>
      </p:sp>
      <p:sp>
        <p:nvSpPr>
          <p:cNvPr id="196" name="四角形"/>
          <p:cNvSpPr/>
          <p:nvPr/>
        </p:nvSpPr>
        <p:spPr>
          <a:xfrm>
            <a:off x="395537" y="5070966"/>
            <a:ext cx="8559477" cy="1742410"/>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3456383"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体験①「増えないチケット」</a:t>
            </a:r>
            <a:endParaRPr dirty="0"/>
          </a:p>
        </p:txBody>
      </p:sp>
      <p:sp>
        <p:nvSpPr>
          <p:cNvPr id="216" name="テキスト ボックス 18"/>
          <p:cNvSpPr txBox="1"/>
          <p:nvPr/>
        </p:nvSpPr>
        <p:spPr>
          <a:xfrm>
            <a:off x="395537" y="4597760"/>
            <a:ext cx="4464495"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442717" y="5297663"/>
            <a:ext cx="6921406" cy="1310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defRPr>
                <a:latin typeface="+mj-lt"/>
                <a:ea typeface="+mj-ea"/>
                <a:cs typeface="+mj-cs"/>
                <a:sym typeface="Helvetica"/>
              </a:defRPr>
            </a:pPr>
            <a:r>
              <a:rPr lang="ja-JP" altLang="en-US" sz="1600" dirty="0"/>
              <a:t>・課長</a:t>
            </a:r>
            <a:r>
              <a:rPr lang="en-US" altLang="ja-JP" sz="1600" dirty="0"/>
              <a:t>(</a:t>
            </a:r>
            <a:r>
              <a:rPr lang="ja-JP" altLang="en-US" sz="1600" dirty="0"/>
              <a:t>上司</a:t>
            </a:r>
            <a:r>
              <a:rPr lang="en-US" altLang="ja-JP" sz="1600" dirty="0"/>
              <a:t>)</a:t>
            </a:r>
            <a:r>
              <a:rPr lang="ja-JP" altLang="en-US" sz="1600" dirty="0"/>
              <a:t>命令によって導入を決定。→推進者がおらず、他人任せ状態。</a:t>
            </a:r>
          </a:p>
          <a:p>
            <a:pPr>
              <a:defRPr>
                <a:latin typeface="+mj-lt"/>
                <a:ea typeface="+mj-ea"/>
                <a:cs typeface="+mj-cs"/>
                <a:sym typeface="Helvetica"/>
              </a:defRPr>
            </a:pPr>
            <a:r>
              <a:rPr lang="ja-JP" altLang="en-US" sz="1600" dirty="0"/>
              <a:t>・「</a:t>
            </a:r>
            <a:r>
              <a:rPr lang="ja-JP" altLang="en-US" sz="1600" b="1" dirty="0">
                <a:solidFill>
                  <a:srgbClr val="FF2600"/>
                </a:solidFill>
              </a:rPr>
              <a:t>楽になるという妄想</a:t>
            </a:r>
            <a:r>
              <a:rPr lang="ja-JP" altLang="en-US" sz="1600" dirty="0"/>
              <a:t>」で導入決定。→使い方のイメージ共有を怠った。</a:t>
            </a:r>
          </a:p>
          <a:p>
            <a:pPr>
              <a:defRPr>
                <a:latin typeface="+mj-lt"/>
                <a:ea typeface="+mj-ea"/>
                <a:cs typeface="+mj-cs"/>
                <a:sym typeface="Helvetica"/>
              </a:defRPr>
            </a:pPr>
            <a:r>
              <a:rPr lang="ja-JP" altLang="en-US" sz="1600" dirty="0"/>
              <a:t>・チケットの書き方や運用の仕方を決めずに運営。</a:t>
            </a:r>
          </a:p>
          <a:p>
            <a:pPr>
              <a:defRPr>
                <a:latin typeface="+mj-lt"/>
                <a:ea typeface="+mj-ea"/>
                <a:cs typeface="+mj-cs"/>
                <a:sym typeface="Helvetica"/>
              </a:defRPr>
            </a:pPr>
            <a:r>
              <a:rPr lang="ja-JP" altLang="en-US" sz="1600" dirty="0"/>
              <a:t>・社内プロセスに合った活用方法を検討せずに運営。</a:t>
            </a:r>
          </a:p>
          <a:p>
            <a:pPr>
              <a:defRPr>
                <a:latin typeface="+mj-lt"/>
                <a:ea typeface="+mj-ea"/>
                <a:cs typeface="+mj-cs"/>
                <a:sym typeface="Helvetica"/>
              </a:defRPr>
            </a:pPr>
            <a:r>
              <a:rPr lang="ja-JP" altLang="en-US" sz="1600" dirty="0"/>
              <a:t>→プロセスやルール決定を怠った。</a:t>
            </a:r>
          </a:p>
          <a:p>
            <a:pP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989946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2192</Words>
  <Application>Microsoft Office PowerPoint</Application>
  <PresentationFormat>画面に合わせる (4:3)</PresentationFormat>
  <Paragraphs>234</Paragraphs>
  <Slides>16</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メイリオ</vt:lpstr>
      <vt:lpstr>游ゴシック</vt:lpstr>
      <vt:lpstr>Arial</vt:lpstr>
      <vt:lpstr>Century Gothic</vt:lpstr>
      <vt:lpstr>Wingdings 3</vt:lpstr>
      <vt:lpstr>イオン</vt:lpstr>
      <vt:lpstr>パネルディスカッション 続 なぜRedmineによるタスク管理が失敗するか ～RedmineJapan2020の議論の続編～</vt:lpstr>
      <vt:lpstr>自己紹介</vt:lpstr>
      <vt:lpstr>【RJ2020】アンケートより</vt:lpstr>
      <vt:lpstr>【RJ2020】アンケートより</vt:lpstr>
      <vt:lpstr>【RJ2020】アンケートより</vt:lpstr>
      <vt:lpstr>【RJ2020】議論の振り返り</vt:lpstr>
      <vt:lpstr>【RJ2020】議論の振り返り</vt:lpstr>
      <vt:lpstr>【RJ2020】振り返りここまで</vt:lpstr>
      <vt:lpstr>パネリストの体験から</vt:lpstr>
      <vt:lpstr>パネリストの体験から</vt:lpstr>
      <vt:lpstr>パネリストの体験から</vt:lpstr>
      <vt:lpstr>パネリストの体験から</vt:lpstr>
      <vt:lpstr>パネリストの体験から</vt:lpstr>
      <vt:lpstr>パネリストの体験から</vt:lpstr>
      <vt:lpstr>まとめ</vt:lpstr>
      <vt:lpstr>話しきれなかったところは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パネルディスカッション 続 なぜRedmineによるタスク管理が失敗するか ～RedmineJapan2020の議論の続編～</dc:title>
  <dc:creator>松谷 秀久</dc:creator>
  <cp:lastModifiedBy>小林稔央</cp:lastModifiedBy>
  <cp:revision>3</cp:revision>
  <dcterms:created xsi:type="dcterms:W3CDTF">2020-11-13T20:18:41Z</dcterms:created>
  <dcterms:modified xsi:type="dcterms:W3CDTF">2020-11-17T15:46:02Z</dcterms:modified>
</cp:coreProperties>
</file>