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Override PartName="/ppt/media/image3.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Lst>
  <p:sldSz cx="9144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entury Gothic"/>
        <a:ea typeface="Century Gothic"/>
        <a:cs typeface="Century Gothic"/>
        <a:sym typeface="Century Gothic"/>
      </a:defRPr>
    </a:lvl1pPr>
    <a:lvl2pPr marL="0" marR="0" indent="4572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entury Gothic"/>
        <a:ea typeface="Century Gothic"/>
        <a:cs typeface="Century Gothic"/>
        <a:sym typeface="Century Gothic"/>
      </a:defRPr>
    </a:lvl2pPr>
    <a:lvl3pPr marL="0" marR="0" indent="9144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entury Gothic"/>
        <a:ea typeface="Century Gothic"/>
        <a:cs typeface="Century Gothic"/>
        <a:sym typeface="Century Gothic"/>
      </a:defRPr>
    </a:lvl3pPr>
    <a:lvl4pPr marL="0" marR="0" indent="13716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entury Gothic"/>
        <a:ea typeface="Century Gothic"/>
        <a:cs typeface="Century Gothic"/>
        <a:sym typeface="Century Gothic"/>
      </a:defRPr>
    </a:lvl4pPr>
    <a:lvl5pPr marL="0" marR="0" indent="18288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entury Gothic"/>
        <a:ea typeface="Century Gothic"/>
        <a:cs typeface="Century Gothic"/>
        <a:sym typeface="Century Gothic"/>
      </a:defRPr>
    </a:lvl5pPr>
    <a:lvl6pPr marL="0" marR="0" indent="22860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entury Gothic"/>
        <a:ea typeface="Century Gothic"/>
        <a:cs typeface="Century Gothic"/>
        <a:sym typeface="Century Gothic"/>
      </a:defRPr>
    </a:lvl6pPr>
    <a:lvl7pPr marL="0" marR="0" indent="27432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entury Gothic"/>
        <a:ea typeface="Century Gothic"/>
        <a:cs typeface="Century Gothic"/>
        <a:sym typeface="Century Gothic"/>
      </a:defRPr>
    </a:lvl7pPr>
    <a:lvl8pPr marL="0" marR="0" indent="32004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entury Gothic"/>
        <a:ea typeface="Century Gothic"/>
        <a:cs typeface="Century Gothic"/>
        <a:sym typeface="Century Gothic"/>
      </a:defRPr>
    </a:lvl8pPr>
    <a:lvl9pPr marL="0" marR="0" indent="36576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entury Gothic"/>
        <a:ea typeface="Century Gothic"/>
        <a:cs typeface="Century Gothic"/>
        <a:sym typeface="Century Gothic"/>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Century Gothic"/>
          <a:ea typeface="Century Gothic"/>
          <a:cs typeface="Century Gothic"/>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5E9CC"/>
          </a:solidFill>
        </a:fill>
      </a:tcStyle>
    </a:wholeTbl>
    <a:band2H>
      <a:tcTxStyle b="def" i="def"/>
      <a:tcStyle>
        <a:tcBdr/>
        <a:fill>
          <a:solidFill>
            <a:srgbClr val="FAF4E7"/>
          </a:solidFill>
        </a:fill>
      </a:tcStyle>
    </a:band2H>
    <a:firstCol>
      <a:tcTxStyle b="on" i="off">
        <a:font>
          <a:latin typeface="Century Gothic"/>
          <a:ea typeface="Century Gothic"/>
          <a:cs typeface="Century Gothic"/>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2"/>
          </a:solidFill>
        </a:fill>
      </a:tcStyle>
    </a:firstCol>
    <a:lastRow>
      <a:tcTxStyle b="on" i="off">
        <a:font>
          <a:latin typeface="Century Gothic"/>
          <a:ea typeface="Century Gothic"/>
          <a:cs typeface="Century Gothic"/>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2"/>
          </a:solidFill>
        </a:fill>
      </a:tcStyle>
    </a:lastRow>
    <a:firstRow>
      <a:tcTxStyle b="on" i="off">
        <a:font>
          <a:latin typeface="Century Gothic"/>
          <a:ea typeface="Century Gothic"/>
          <a:cs typeface="Century Gothic"/>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2"/>
          </a:solidFill>
        </a:fill>
      </a:tcStyle>
    </a:firstRow>
  </a:tblStyle>
  <a:tblStyle styleId="{C7B018BB-80A7-4F77-B60F-C8B233D01FF8}" styleName="">
    <a:tblBg/>
    <a:wholeTbl>
      <a:tcTxStyle b="off" i="off">
        <a:font>
          <a:latin typeface="Century Gothic"/>
          <a:ea typeface="Century Gothic"/>
          <a:cs typeface="Century Gothic"/>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2EFCC"/>
          </a:solidFill>
        </a:fill>
      </a:tcStyle>
    </a:wholeTbl>
    <a:band2H>
      <a:tcTxStyle b="def" i="def"/>
      <a:tcStyle>
        <a:tcBdr/>
        <a:fill>
          <a:solidFill>
            <a:srgbClr val="F1F7E7"/>
          </a:solidFill>
        </a:fill>
      </a:tcStyle>
    </a:band2H>
    <a:firstCol>
      <a:tcTxStyle b="on" i="off">
        <a:font>
          <a:latin typeface="Century Gothic"/>
          <a:ea typeface="Century Gothic"/>
          <a:cs typeface="Century Gothic"/>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Century Gothic"/>
          <a:ea typeface="Century Gothic"/>
          <a:cs typeface="Century Gothic"/>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Century Gothic"/>
          <a:ea typeface="Century Gothic"/>
          <a:cs typeface="Century Gothic"/>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EEE7283C-3CF3-47DC-8721-378D4A62B228}" styleName="">
    <a:tblBg/>
    <a:wholeTbl>
      <a:tcTxStyle b="off" i="off">
        <a:font>
          <a:latin typeface="Century Gothic"/>
          <a:ea typeface="Century Gothic"/>
          <a:cs typeface="Century Gothic"/>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9D6CB"/>
          </a:solidFill>
        </a:fill>
      </a:tcStyle>
    </a:wholeTbl>
    <a:band2H>
      <a:tcTxStyle b="def" i="def"/>
      <a:tcStyle>
        <a:tcBdr/>
        <a:fill>
          <a:solidFill>
            <a:srgbClr val="FCECE7"/>
          </a:solidFill>
        </a:fill>
      </a:tcStyle>
    </a:band2H>
    <a:firstCol>
      <a:tcTxStyle b="on" i="off">
        <a:font>
          <a:latin typeface="Century Gothic"/>
          <a:ea typeface="Century Gothic"/>
          <a:cs typeface="Century Gothic"/>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Century Gothic"/>
          <a:ea typeface="Century Gothic"/>
          <a:cs typeface="Century Gothic"/>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Century Gothic"/>
          <a:ea typeface="Century Gothic"/>
          <a:cs typeface="Century Gothic"/>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CF821DB8-F4EB-4A41-A1BA-3FCAFE7338EE}" styleName="">
    <a:tblBg/>
    <a:wholeTbl>
      <a:tcTxStyle b="off" i="off">
        <a:font>
          <a:latin typeface="Century Gothic"/>
          <a:ea typeface="Century Gothic"/>
          <a:cs typeface="Century Gothic"/>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2F0DF"/>
          </a:solidFill>
        </a:fill>
      </a:tcStyle>
    </a:wholeTbl>
    <a:band2H>
      <a:tcTxStyle b="def" i="def"/>
      <a:tcStyle>
        <a:tcBdr/>
        <a:fill>
          <a:solidFill>
            <a:srgbClr val="EAF7F0"/>
          </a:solidFill>
        </a:fill>
      </a:tcStyle>
    </a:band2H>
    <a:firstCol>
      <a:tcTxStyle b="on" i="off">
        <a:font>
          <a:latin typeface="Century Gothic"/>
          <a:ea typeface="Century Gothic"/>
          <a:cs typeface="Century Gothic"/>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Century Gothic"/>
          <a:ea typeface="Century Gothic"/>
          <a:cs typeface="Century Gothic"/>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Century Gothic"/>
          <a:ea typeface="Century Gothic"/>
          <a:cs typeface="Century Gothic"/>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33BA23B1-9221-436E-865A-0063620EA4FD}" styleName="">
    <a:tblBg/>
    <a:wholeTbl>
      <a:tcTxStyle b="off" i="off">
        <a:font>
          <a:latin typeface="Century Gothic"/>
          <a:ea typeface="Century Gothic"/>
          <a:cs typeface="Century Gothic"/>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
          <a:latin typeface="Century Gothic"/>
          <a:ea typeface="Century Gothic"/>
          <a:cs typeface="Century Gothic"/>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Century Gothic"/>
          <a:ea typeface="Century Gothic"/>
          <a:cs typeface="Century Gothic"/>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Century Gothic"/>
          <a:ea typeface="Century Gothic"/>
          <a:cs typeface="Century Gothic"/>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2708684C-4D16-4618-839F-0558EEFCDFE6}" styleName="">
    <a:tblBg/>
    <a:wholeTbl>
      <a:tcTxStyle b="off" i="off">
        <a:font>
          <a:latin typeface="Century Gothic"/>
          <a:ea typeface="Century Gothic"/>
          <a:cs typeface="Century Gothic"/>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
          <a:latin typeface="Century Gothic"/>
          <a:ea typeface="Century Gothic"/>
          <a:cs typeface="Century Gothic"/>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Century Gothic"/>
          <a:ea typeface="Century Gothic"/>
          <a:cs typeface="Century Gothic"/>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Century Gothic"/>
          <a:ea typeface="Century Gothic"/>
          <a:cs typeface="Century Gothic"/>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93" name="Shape 193"/>
          <p:cNvSpPr/>
          <p:nvPr>
            <p:ph type="sldImg"/>
          </p:nvPr>
        </p:nvSpPr>
        <p:spPr>
          <a:xfrm>
            <a:off x="1143000" y="685800"/>
            <a:ext cx="4572000" cy="3429000"/>
          </a:xfrm>
          <a:prstGeom prst="rect">
            <a:avLst/>
          </a:prstGeom>
        </p:spPr>
        <p:txBody>
          <a:bodyPr/>
          <a:lstStyle/>
          <a:p>
            <a:pPr/>
          </a:p>
        </p:txBody>
      </p:sp>
      <p:sp>
        <p:nvSpPr>
          <p:cNvPr id="194" name="Shape 194"/>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游ゴシック"/>
      </a:defRPr>
    </a:lvl1pPr>
    <a:lvl2pPr indent="228600" latinLnBrk="0">
      <a:defRPr sz="1200">
        <a:latin typeface="+mj-lt"/>
        <a:ea typeface="+mj-ea"/>
        <a:cs typeface="+mj-cs"/>
        <a:sym typeface="游ゴシック"/>
      </a:defRPr>
    </a:lvl2pPr>
    <a:lvl3pPr indent="457200" latinLnBrk="0">
      <a:defRPr sz="1200">
        <a:latin typeface="+mj-lt"/>
        <a:ea typeface="+mj-ea"/>
        <a:cs typeface="+mj-cs"/>
        <a:sym typeface="游ゴシック"/>
      </a:defRPr>
    </a:lvl3pPr>
    <a:lvl4pPr indent="685800" latinLnBrk="0">
      <a:defRPr sz="1200">
        <a:latin typeface="+mj-lt"/>
        <a:ea typeface="+mj-ea"/>
        <a:cs typeface="+mj-cs"/>
        <a:sym typeface="游ゴシック"/>
      </a:defRPr>
    </a:lvl4pPr>
    <a:lvl5pPr indent="914400" latinLnBrk="0">
      <a:defRPr sz="1200">
        <a:latin typeface="+mj-lt"/>
        <a:ea typeface="+mj-ea"/>
        <a:cs typeface="+mj-cs"/>
        <a:sym typeface="游ゴシック"/>
      </a:defRPr>
    </a:lvl5pPr>
    <a:lvl6pPr indent="1143000" latinLnBrk="0">
      <a:defRPr sz="1200">
        <a:latin typeface="+mj-lt"/>
        <a:ea typeface="+mj-ea"/>
        <a:cs typeface="+mj-cs"/>
        <a:sym typeface="游ゴシック"/>
      </a:defRPr>
    </a:lvl6pPr>
    <a:lvl7pPr indent="1371600" latinLnBrk="0">
      <a:defRPr sz="1200">
        <a:latin typeface="+mj-lt"/>
        <a:ea typeface="+mj-ea"/>
        <a:cs typeface="+mj-cs"/>
        <a:sym typeface="游ゴシック"/>
      </a:defRPr>
    </a:lvl7pPr>
    <a:lvl8pPr indent="1600200" latinLnBrk="0">
      <a:defRPr sz="1200">
        <a:latin typeface="+mj-lt"/>
        <a:ea typeface="+mj-ea"/>
        <a:cs typeface="+mj-cs"/>
        <a:sym typeface="游ゴシック"/>
      </a:defRPr>
    </a:lvl8pPr>
    <a:lvl9pPr indent="1828800" latinLnBrk="0">
      <a:defRPr sz="1200">
        <a:latin typeface="+mj-lt"/>
        <a:ea typeface="+mj-ea"/>
        <a:cs typeface="+mj-cs"/>
        <a:sym typeface="游ゴシック"/>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タイトル スライド">
    <p:spTree>
      <p:nvGrpSpPr>
        <p:cNvPr id="1" name=""/>
        <p:cNvGrpSpPr/>
        <p:nvPr/>
      </p:nvGrpSpPr>
      <p:grpSpPr>
        <a:xfrm>
          <a:off x="0" y="0"/>
          <a:ext cx="0" cy="0"/>
          <a:chOff x="0" y="0"/>
          <a:chExt cx="0" cy="0"/>
        </a:xfrm>
      </p:grpSpPr>
      <p:sp>
        <p:nvSpPr>
          <p:cNvPr id="17" name="タイトルテキスト"/>
          <p:cNvSpPr txBox="1"/>
          <p:nvPr>
            <p:ph type="title"/>
          </p:nvPr>
        </p:nvSpPr>
        <p:spPr>
          <a:xfrm>
            <a:off x="866441" y="1447800"/>
            <a:ext cx="6620969" cy="3329582"/>
          </a:xfrm>
          <a:prstGeom prst="rect">
            <a:avLst/>
          </a:prstGeom>
        </p:spPr>
        <p:txBody>
          <a:bodyPr anchor="b">
            <a:normAutofit fontScale="100000" lnSpcReduction="0"/>
          </a:bodyPr>
          <a:lstStyle>
            <a:lvl1pPr>
              <a:defRPr sz="7200"/>
            </a:lvl1pPr>
          </a:lstStyle>
          <a:p>
            <a:pPr/>
            <a:r>
              <a:t>タイトルテキスト</a:t>
            </a:r>
          </a:p>
        </p:txBody>
      </p:sp>
      <p:sp>
        <p:nvSpPr>
          <p:cNvPr id="18" name="本文レベル1…"/>
          <p:cNvSpPr txBox="1"/>
          <p:nvPr>
            <p:ph type="body" sz="quarter" idx="1"/>
          </p:nvPr>
        </p:nvSpPr>
        <p:spPr>
          <a:xfrm>
            <a:off x="866441" y="4777380"/>
            <a:ext cx="6620969" cy="861421"/>
          </a:xfrm>
          <a:prstGeom prst="rect">
            <a:avLst/>
          </a:prstGeom>
        </p:spPr>
        <p:txBody>
          <a:bodyPr/>
          <a:lstStyle>
            <a:lvl1pPr marL="0" indent="0">
              <a:buClrTx/>
              <a:buSzTx/>
              <a:buNone/>
              <a:defRPr cap="all">
                <a:solidFill>
                  <a:schemeClr val="accent1"/>
                </a:solidFill>
              </a:defRPr>
            </a:lvl1pPr>
            <a:lvl2pPr marL="0" indent="457200">
              <a:buClrTx/>
              <a:buSzTx/>
              <a:buNone/>
              <a:defRPr cap="all">
                <a:solidFill>
                  <a:schemeClr val="accent1"/>
                </a:solidFill>
              </a:defRPr>
            </a:lvl2pPr>
            <a:lvl3pPr marL="0" indent="914400">
              <a:buClrTx/>
              <a:buSzTx/>
              <a:buNone/>
              <a:defRPr cap="all">
                <a:solidFill>
                  <a:schemeClr val="accent1"/>
                </a:solidFill>
              </a:defRPr>
            </a:lvl3pPr>
            <a:lvl4pPr marL="0" indent="1371600">
              <a:buClrTx/>
              <a:buSzTx/>
              <a:buNone/>
              <a:defRPr cap="all">
                <a:solidFill>
                  <a:schemeClr val="accent1"/>
                </a:solidFill>
              </a:defRPr>
            </a:lvl4pPr>
            <a:lvl5pPr marL="0" indent="1828800">
              <a:buClrTx/>
              <a:buSzTx/>
              <a:buNone/>
              <a:defRPr cap="all">
                <a:solidFill>
                  <a:schemeClr val="accent1"/>
                </a:solidFill>
              </a:defRPr>
            </a:lvl5pPr>
          </a:lstStyle>
          <a:p>
            <a:pPr/>
            <a:r>
              <a:t>本文レベル1</a:t>
            </a:r>
          </a:p>
          <a:p>
            <a:pPr lvl="1"/>
            <a:r>
              <a:t>本文レベル2</a:t>
            </a:r>
          </a:p>
          <a:p>
            <a:pPr lvl="2"/>
            <a:r>
              <a:t>本文レベル3</a:t>
            </a:r>
          </a:p>
          <a:p>
            <a:pPr lvl="3"/>
            <a:r>
              <a:t>本文レベル4</a:t>
            </a:r>
          </a:p>
          <a:p>
            <a:pPr lvl="4"/>
            <a:r>
              <a:t>本文レベル5</a:t>
            </a:r>
          </a:p>
        </p:txBody>
      </p:sp>
      <p:sp>
        <p:nvSpPr>
          <p:cNvPr id="19" name="スライド番号"/>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タイトル付きの図">
    <p:spTree>
      <p:nvGrpSpPr>
        <p:cNvPr id="1" name=""/>
        <p:cNvGrpSpPr/>
        <p:nvPr/>
      </p:nvGrpSpPr>
      <p:grpSpPr>
        <a:xfrm>
          <a:off x="0" y="0"/>
          <a:ext cx="0" cy="0"/>
          <a:chOff x="0" y="0"/>
          <a:chExt cx="0" cy="0"/>
        </a:xfrm>
      </p:grpSpPr>
      <p:sp>
        <p:nvSpPr>
          <p:cNvPr id="109" name="タイトルテキスト"/>
          <p:cNvSpPr txBox="1"/>
          <p:nvPr>
            <p:ph type="title"/>
          </p:nvPr>
        </p:nvSpPr>
        <p:spPr>
          <a:xfrm>
            <a:off x="865655" y="1854192"/>
            <a:ext cx="3820676" cy="1574809"/>
          </a:xfrm>
          <a:prstGeom prst="rect">
            <a:avLst/>
          </a:prstGeom>
        </p:spPr>
        <p:txBody>
          <a:bodyPr anchor="b">
            <a:normAutofit fontScale="100000" lnSpcReduction="0"/>
          </a:bodyPr>
          <a:lstStyle>
            <a:lvl1pPr>
              <a:defRPr sz="3600"/>
            </a:lvl1pPr>
          </a:lstStyle>
          <a:p>
            <a:pPr/>
            <a:r>
              <a:t>タイトルテキスト</a:t>
            </a:r>
          </a:p>
        </p:txBody>
      </p:sp>
      <p:sp>
        <p:nvSpPr>
          <p:cNvPr id="110" name="Picture Placeholder 2"/>
          <p:cNvSpPr/>
          <p:nvPr>
            <p:ph type="pic" sz="quarter" idx="21"/>
          </p:nvPr>
        </p:nvSpPr>
        <p:spPr>
          <a:xfrm>
            <a:off x="5213517" y="1143000"/>
            <a:ext cx="2400926" cy="4572000"/>
          </a:xfrm>
          <a:prstGeom prst="rect">
            <a:avLst/>
          </a:prstGeom>
          <a:effectLst>
            <a:outerShdw sx="100000" sy="100000" kx="0" ky="0" algn="b" rotWithShape="0" blurRad="50800" dist="50800" dir="5400000">
              <a:srgbClr val="000000">
                <a:alpha val="43000"/>
              </a:srgbClr>
            </a:outerShdw>
          </a:effectLst>
        </p:spPr>
        <p:txBody>
          <a:bodyPr lIns="91439" rIns="91439">
            <a:noAutofit/>
          </a:bodyPr>
          <a:lstStyle/>
          <a:p>
            <a:pPr/>
          </a:p>
        </p:txBody>
      </p:sp>
      <p:sp>
        <p:nvSpPr>
          <p:cNvPr id="111" name="本文レベル1…"/>
          <p:cNvSpPr txBox="1"/>
          <p:nvPr>
            <p:ph type="body" sz="quarter" idx="1"/>
          </p:nvPr>
        </p:nvSpPr>
        <p:spPr>
          <a:xfrm>
            <a:off x="866441" y="3657600"/>
            <a:ext cx="3814729" cy="1371600"/>
          </a:xfrm>
          <a:prstGeom prst="rect">
            <a:avLst/>
          </a:prstGeom>
        </p:spPr>
        <p:txBody>
          <a:bodyPr/>
          <a:lstStyle>
            <a:lvl1pPr marL="0" indent="0">
              <a:buClrTx/>
              <a:buSzTx/>
              <a:buNone/>
              <a:defRPr sz="1400"/>
            </a:lvl1pPr>
            <a:lvl2pPr marL="0" indent="457200">
              <a:buClrTx/>
              <a:buSzTx/>
              <a:buNone/>
              <a:defRPr sz="1400"/>
            </a:lvl2pPr>
            <a:lvl3pPr marL="0" indent="914400">
              <a:buClrTx/>
              <a:buSzTx/>
              <a:buNone/>
              <a:defRPr sz="1400"/>
            </a:lvl3pPr>
            <a:lvl4pPr marL="0" indent="1371600">
              <a:buClrTx/>
              <a:buSzTx/>
              <a:buNone/>
              <a:defRPr sz="1400"/>
            </a:lvl4pPr>
            <a:lvl5pPr marL="0" indent="1828800">
              <a:buClrTx/>
              <a:buSzTx/>
              <a:buNone/>
              <a:defRPr sz="1400"/>
            </a:lvl5pPr>
          </a:lstStyle>
          <a:p>
            <a:pPr/>
            <a:r>
              <a:t>本文レベル1</a:t>
            </a:r>
          </a:p>
          <a:p>
            <a:pPr lvl="1"/>
            <a:r>
              <a:t>本文レベル2</a:t>
            </a:r>
          </a:p>
          <a:p>
            <a:pPr lvl="2"/>
            <a:r>
              <a:t>本文レベル3</a:t>
            </a:r>
          </a:p>
          <a:p>
            <a:pPr lvl="3"/>
            <a:r>
              <a:t>本文レベル4</a:t>
            </a:r>
          </a:p>
          <a:p>
            <a:pPr lvl="4"/>
            <a:r>
              <a:t>本文レベル5</a:t>
            </a:r>
          </a:p>
        </p:txBody>
      </p:sp>
      <p:sp>
        <p:nvSpPr>
          <p:cNvPr id="112" name="スライド番号"/>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パノラマ写真 (キャプション付き)">
    <p:spTree>
      <p:nvGrpSpPr>
        <p:cNvPr id="1" name=""/>
        <p:cNvGrpSpPr/>
        <p:nvPr/>
      </p:nvGrpSpPr>
      <p:grpSpPr>
        <a:xfrm>
          <a:off x="0" y="0"/>
          <a:ext cx="0" cy="0"/>
          <a:chOff x="0" y="0"/>
          <a:chExt cx="0" cy="0"/>
        </a:xfrm>
      </p:grpSpPr>
      <p:sp>
        <p:nvSpPr>
          <p:cNvPr id="119" name="タイトルテキスト"/>
          <p:cNvSpPr txBox="1"/>
          <p:nvPr>
            <p:ph type="title"/>
          </p:nvPr>
        </p:nvSpPr>
        <p:spPr>
          <a:xfrm>
            <a:off x="866443" y="4800586"/>
            <a:ext cx="6620968" cy="566739"/>
          </a:xfrm>
          <a:prstGeom prst="rect">
            <a:avLst/>
          </a:prstGeom>
        </p:spPr>
        <p:txBody>
          <a:bodyPr anchor="b">
            <a:normAutofit fontScale="100000" lnSpcReduction="0"/>
          </a:bodyPr>
          <a:lstStyle>
            <a:lvl1pPr>
              <a:defRPr sz="2400"/>
            </a:lvl1pPr>
          </a:lstStyle>
          <a:p>
            <a:pPr/>
            <a:r>
              <a:t>タイトルテキスト</a:t>
            </a:r>
          </a:p>
        </p:txBody>
      </p:sp>
      <p:sp>
        <p:nvSpPr>
          <p:cNvPr id="120" name="Picture Placeholder 2"/>
          <p:cNvSpPr/>
          <p:nvPr>
            <p:ph type="pic" sz="half" idx="21"/>
          </p:nvPr>
        </p:nvSpPr>
        <p:spPr>
          <a:xfrm>
            <a:off x="866441" y="685799"/>
            <a:ext cx="6620969" cy="3640668"/>
          </a:xfrm>
          <a:prstGeom prst="rect">
            <a:avLst/>
          </a:prstGeom>
          <a:effectLst>
            <a:outerShdw sx="100000" sy="100000" kx="0" ky="0" algn="b" rotWithShape="0" blurRad="50800" dist="50800" dir="5400000">
              <a:srgbClr val="000000">
                <a:alpha val="43000"/>
              </a:srgbClr>
            </a:outerShdw>
          </a:effectLst>
        </p:spPr>
        <p:txBody>
          <a:bodyPr lIns="91439" rIns="91439">
            <a:noAutofit/>
          </a:bodyPr>
          <a:lstStyle/>
          <a:p>
            <a:pPr/>
          </a:p>
        </p:txBody>
      </p:sp>
      <p:sp>
        <p:nvSpPr>
          <p:cNvPr id="121" name="本文レベル1…"/>
          <p:cNvSpPr txBox="1"/>
          <p:nvPr>
            <p:ph type="body" sz="quarter" idx="1"/>
          </p:nvPr>
        </p:nvSpPr>
        <p:spPr>
          <a:xfrm>
            <a:off x="866443" y="5367325"/>
            <a:ext cx="6620966" cy="493713"/>
          </a:xfrm>
          <a:prstGeom prst="rect">
            <a:avLst/>
          </a:prstGeom>
        </p:spPr>
        <p:txBody>
          <a:bodyPr/>
          <a:lstStyle>
            <a:lvl1pPr marL="0" indent="0">
              <a:buClrTx/>
              <a:buSzTx/>
              <a:buNone/>
              <a:defRPr sz="1200"/>
            </a:lvl1pPr>
            <a:lvl2pPr marL="0" indent="457200">
              <a:buClrTx/>
              <a:buSzTx/>
              <a:buNone/>
              <a:defRPr sz="1200"/>
            </a:lvl2pPr>
            <a:lvl3pPr marL="0" indent="914400">
              <a:buClrTx/>
              <a:buSzTx/>
              <a:buNone/>
              <a:defRPr sz="1200"/>
            </a:lvl3pPr>
            <a:lvl4pPr marL="0" indent="1371600">
              <a:buClrTx/>
              <a:buSzTx/>
              <a:buNone/>
              <a:defRPr sz="1200"/>
            </a:lvl4pPr>
            <a:lvl5pPr marL="0" indent="1828800">
              <a:buClrTx/>
              <a:buSzTx/>
              <a:buNone/>
              <a:defRPr sz="1200"/>
            </a:lvl5pPr>
          </a:lstStyle>
          <a:p>
            <a:pPr/>
            <a:r>
              <a:t>本文レベル1</a:t>
            </a:r>
          </a:p>
          <a:p>
            <a:pPr lvl="1"/>
            <a:r>
              <a:t>本文レベル2</a:t>
            </a:r>
          </a:p>
          <a:p>
            <a:pPr lvl="2"/>
            <a:r>
              <a:t>本文レベル3</a:t>
            </a:r>
          </a:p>
          <a:p>
            <a:pPr lvl="3"/>
            <a:r>
              <a:t>本文レベル4</a:t>
            </a:r>
          </a:p>
          <a:p>
            <a:pPr lvl="4"/>
            <a:r>
              <a:t>本文レベル5</a:t>
            </a:r>
          </a:p>
        </p:txBody>
      </p:sp>
      <p:sp>
        <p:nvSpPr>
          <p:cNvPr id="122" name="スライド番号"/>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タイトルとキャプション">
    <p:spTree>
      <p:nvGrpSpPr>
        <p:cNvPr id="1" name=""/>
        <p:cNvGrpSpPr/>
        <p:nvPr/>
      </p:nvGrpSpPr>
      <p:grpSpPr>
        <a:xfrm>
          <a:off x="0" y="0"/>
          <a:ext cx="0" cy="0"/>
          <a:chOff x="0" y="0"/>
          <a:chExt cx="0" cy="0"/>
        </a:xfrm>
      </p:grpSpPr>
      <p:sp>
        <p:nvSpPr>
          <p:cNvPr id="129" name="タイトルテキスト"/>
          <p:cNvSpPr txBox="1"/>
          <p:nvPr>
            <p:ph type="title"/>
          </p:nvPr>
        </p:nvSpPr>
        <p:spPr>
          <a:xfrm>
            <a:off x="866441" y="1447800"/>
            <a:ext cx="6620969" cy="1981200"/>
          </a:xfrm>
          <a:prstGeom prst="rect">
            <a:avLst/>
          </a:prstGeom>
        </p:spPr>
        <p:txBody>
          <a:bodyPr>
            <a:normAutofit fontScale="100000" lnSpcReduction="0"/>
          </a:bodyPr>
          <a:lstStyle>
            <a:lvl1pPr>
              <a:defRPr sz="4800"/>
            </a:lvl1pPr>
          </a:lstStyle>
          <a:p>
            <a:pPr/>
            <a:r>
              <a:t>タイトルテキスト</a:t>
            </a:r>
          </a:p>
        </p:txBody>
      </p:sp>
      <p:sp>
        <p:nvSpPr>
          <p:cNvPr id="130" name="本文レベル1…"/>
          <p:cNvSpPr txBox="1"/>
          <p:nvPr>
            <p:ph type="body" sz="half" idx="1"/>
          </p:nvPr>
        </p:nvSpPr>
        <p:spPr>
          <a:xfrm>
            <a:off x="866441" y="3657600"/>
            <a:ext cx="6620969" cy="2362200"/>
          </a:xfrm>
          <a:prstGeom prst="rect">
            <a:avLst/>
          </a:prstGeom>
        </p:spPr>
        <p:txBody>
          <a:bodyPr anchor="ctr"/>
          <a:lstStyle>
            <a:lvl1pPr marL="0" indent="0">
              <a:buClrTx/>
              <a:buSzTx/>
              <a:buNone/>
              <a:defRPr sz="1800"/>
            </a:lvl1pPr>
            <a:lvl2pPr marL="0" indent="457200">
              <a:buClrTx/>
              <a:buSzTx/>
              <a:buNone/>
              <a:defRPr sz="1800"/>
            </a:lvl2pPr>
            <a:lvl3pPr marL="0" indent="914400">
              <a:buClrTx/>
              <a:buSzTx/>
              <a:buNone/>
              <a:defRPr sz="1800"/>
            </a:lvl3pPr>
            <a:lvl4pPr marL="0" indent="1371600">
              <a:buClrTx/>
              <a:buSzTx/>
              <a:buNone/>
              <a:defRPr sz="1800"/>
            </a:lvl4pPr>
            <a:lvl5pPr marL="0" indent="1828800">
              <a:buClrTx/>
              <a:buSzTx/>
              <a:buNone/>
              <a:defRPr sz="1800"/>
            </a:lvl5pPr>
          </a:lstStyle>
          <a:p>
            <a:pPr/>
            <a:r>
              <a:t>本文レベル1</a:t>
            </a:r>
          </a:p>
          <a:p>
            <a:pPr lvl="1"/>
            <a:r>
              <a:t>本文レベル2</a:t>
            </a:r>
          </a:p>
          <a:p>
            <a:pPr lvl="2"/>
            <a:r>
              <a:t>本文レベル3</a:t>
            </a:r>
          </a:p>
          <a:p>
            <a:pPr lvl="3"/>
            <a:r>
              <a:t>本文レベル4</a:t>
            </a:r>
          </a:p>
          <a:p>
            <a:pPr lvl="4"/>
            <a:r>
              <a:t>本文レベル5</a:t>
            </a:r>
          </a:p>
        </p:txBody>
      </p:sp>
      <p:sp>
        <p:nvSpPr>
          <p:cNvPr id="131" name="スライド番号"/>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引用 (キャプション付き)">
    <p:spTree>
      <p:nvGrpSpPr>
        <p:cNvPr id="1" name=""/>
        <p:cNvGrpSpPr/>
        <p:nvPr/>
      </p:nvGrpSpPr>
      <p:grpSpPr>
        <a:xfrm>
          <a:off x="0" y="0"/>
          <a:ext cx="0" cy="0"/>
          <a:chOff x="0" y="0"/>
          <a:chExt cx="0" cy="0"/>
        </a:xfrm>
      </p:grpSpPr>
      <p:sp>
        <p:nvSpPr>
          <p:cNvPr id="138" name="タイトルテキスト"/>
          <p:cNvSpPr txBox="1"/>
          <p:nvPr>
            <p:ph type="title"/>
          </p:nvPr>
        </p:nvSpPr>
        <p:spPr>
          <a:xfrm>
            <a:off x="1181408" y="1447800"/>
            <a:ext cx="6001050" cy="2317650"/>
          </a:xfrm>
          <a:prstGeom prst="rect">
            <a:avLst/>
          </a:prstGeom>
        </p:spPr>
        <p:txBody>
          <a:bodyPr>
            <a:normAutofit fontScale="100000" lnSpcReduction="0"/>
          </a:bodyPr>
          <a:lstStyle>
            <a:lvl1pPr>
              <a:defRPr sz="4800"/>
            </a:lvl1pPr>
          </a:lstStyle>
          <a:p>
            <a:pPr/>
            <a:r>
              <a:t>タイトルテキスト</a:t>
            </a:r>
          </a:p>
        </p:txBody>
      </p:sp>
      <p:sp>
        <p:nvSpPr>
          <p:cNvPr id="139" name="本文レベル1…"/>
          <p:cNvSpPr txBox="1"/>
          <p:nvPr>
            <p:ph type="body" sz="quarter" idx="1"/>
          </p:nvPr>
        </p:nvSpPr>
        <p:spPr>
          <a:xfrm>
            <a:off x="1454530" y="3765448"/>
            <a:ext cx="5449871" cy="342175"/>
          </a:xfrm>
          <a:prstGeom prst="rect">
            <a:avLst/>
          </a:prstGeom>
        </p:spPr>
        <p:txBody>
          <a:bodyPr/>
          <a:lstStyle>
            <a:lvl1pPr marL="0" indent="0">
              <a:buClrTx/>
              <a:buSzTx/>
              <a:buNone/>
              <a:defRPr cap="small" sz="1400">
                <a:solidFill>
                  <a:schemeClr val="accent1"/>
                </a:solidFill>
              </a:defRPr>
            </a:lvl1pPr>
            <a:lvl2pPr marL="0" indent="457200">
              <a:buClrTx/>
              <a:buSzTx/>
              <a:buNone/>
              <a:defRPr cap="small" sz="1400">
                <a:solidFill>
                  <a:schemeClr val="accent1"/>
                </a:solidFill>
              </a:defRPr>
            </a:lvl2pPr>
            <a:lvl3pPr marL="0" indent="914400">
              <a:buClrTx/>
              <a:buSzTx/>
              <a:buNone/>
              <a:defRPr cap="small" sz="1400">
                <a:solidFill>
                  <a:schemeClr val="accent1"/>
                </a:solidFill>
              </a:defRPr>
            </a:lvl3pPr>
            <a:lvl4pPr marL="0" indent="1371600">
              <a:buClrTx/>
              <a:buSzTx/>
              <a:buNone/>
              <a:defRPr cap="small" sz="1400">
                <a:solidFill>
                  <a:schemeClr val="accent1"/>
                </a:solidFill>
              </a:defRPr>
            </a:lvl4pPr>
            <a:lvl5pPr marL="0" indent="1828800">
              <a:buClrTx/>
              <a:buSzTx/>
              <a:buNone/>
              <a:defRPr cap="small" sz="1400">
                <a:solidFill>
                  <a:schemeClr val="accent1"/>
                </a:solidFill>
              </a:defRPr>
            </a:lvl5pPr>
          </a:lstStyle>
          <a:p>
            <a:pPr/>
            <a:r>
              <a:t>本文レベル1</a:t>
            </a:r>
          </a:p>
          <a:p>
            <a:pPr lvl="1"/>
            <a:r>
              <a:t>本文レベル2</a:t>
            </a:r>
          </a:p>
          <a:p>
            <a:pPr lvl="2"/>
            <a:r>
              <a:t>本文レベル3</a:t>
            </a:r>
          </a:p>
          <a:p>
            <a:pPr lvl="3"/>
            <a:r>
              <a:t>本文レベル4</a:t>
            </a:r>
          </a:p>
          <a:p>
            <a:pPr lvl="4"/>
            <a:r>
              <a:t>本文レベル5</a:t>
            </a:r>
          </a:p>
        </p:txBody>
      </p:sp>
      <p:sp>
        <p:nvSpPr>
          <p:cNvPr id="140" name="Text Placeholder 3"/>
          <p:cNvSpPr/>
          <p:nvPr>
            <p:ph type="body" sz="quarter" idx="21"/>
          </p:nvPr>
        </p:nvSpPr>
        <p:spPr>
          <a:xfrm>
            <a:off x="866441" y="4350656"/>
            <a:ext cx="6620969" cy="1676401"/>
          </a:xfrm>
          <a:prstGeom prst="rect">
            <a:avLst/>
          </a:prstGeom>
        </p:spPr>
        <p:txBody>
          <a:bodyPr anchor="ctr"/>
          <a:lstStyle/>
          <a:p>
            <a:pPr marL="0" indent="0">
              <a:buClrTx/>
              <a:buSzTx/>
              <a:buNone/>
              <a:defRPr sz="1800"/>
            </a:pPr>
          </a:p>
        </p:txBody>
      </p:sp>
      <p:sp>
        <p:nvSpPr>
          <p:cNvPr id="141" name="TextBox 8"/>
          <p:cNvSpPr txBox="1"/>
          <p:nvPr/>
        </p:nvSpPr>
        <p:spPr>
          <a:xfrm>
            <a:off x="719616" y="971252"/>
            <a:ext cx="510152" cy="181875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r">
              <a:defRPr sz="12200">
                <a:solidFill>
                  <a:schemeClr val="accent1"/>
                </a:solidFill>
                <a:latin typeface="Arial"/>
                <a:ea typeface="Arial"/>
                <a:cs typeface="Arial"/>
                <a:sym typeface="Arial"/>
              </a:defRPr>
            </a:lvl1pPr>
          </a:lstStyle>
          <a:p>
            <a:pPr/>
            <a:r>
              <a:t>“</a:t>
            </a:r>
          </a:p>
        </p:txBody>
      </p:sp>
      <p:sp>
        <p:nvSpPr>
          <p:cNvPr id="142" name="TextBox 12"/>
          <p:cNvSpPr txBox="1"/>
          <p:nvPr/>
        </p:nvSpPr>
        <p:spPr>
          <a:xfrm>
            <a:off x="7045409" y="2613786"/>
            <a:ext cx="510152" cy="181875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r">
              <a:defRPr sz="12200">
                <a:solidFill>
                  <a:schemeClr val="accent1"/>
                </a:solidFill>
                <a:latin typeface="Arial"/>
                <a:ea typeface="Arial"/>
                <a:cs typeface="Arial"/>
                <a:sym typeface="Arial"/>
              </a:defRPr>
            </a:lvl1pPr>
          </a:lstStyle>
          <a:p>
            <a:pPr/>
            <a:r>
              <a:t>”</a:t>
            </a:r>
          </a:p>
        </p:txBody>
      </p:sp>
      <p:sp>
        <p:nvSpPr>
          <p:cNvPr id="143" name="スライド番号"/>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名札">
    <p:spTree>
      <p:nvGrpSpPr>
        <p:cNvPr id="1" name=""/>
        <p:cNvGrpSpPr/>
        <p:nvPr/>
      </p:nvGrpSpPr>
      <p:grpSpPr>
        <a:xfrm>
          <a:off x="0" y="0"/>
          <a:ext cx="0" cy="0"/>
          <a:chOff x="0" y="0"/>
          <a:chExt cx="0" cy="0"/>
        </a:xfrm>
      </p:grpSpPr>
      <p:sp>
        <p:nvSpPr>
          <p:cNvPr id="150" name="タイトルテキスト"/>
          <p:cNvSpPr txBox="1"/>
          <p:nvPr>
            <p:ph type="title"/>
          </p:nvPr>
        </p:nvSpPr>
        <p:spPr>
          <a:xfrm>
            <a:off x="866441" y="3124200"/>
            <a:ext cx="6620969" cy="1653181"/>
          </a:xfrm>
          <a:prstGeom prst="rect">
            <a:avLst/>
          </a:prstGeom>
        </p:spPr>
        <p:txBody>
          <a:bodyPr anchor="b">
            <a:normAutofit fontScale="100000" lnSpcReduction="0"/>
          </a:bodyPr>
          <a:lstStyle>
            <a:lvl1pPr>
              <a:defRPr sz="4000"/>
            </a:lvl1pPr>
          </a:lstStyle>
          <a:p>
            <a:pPr/>
            <a:r>
              <a:t>タイトルテキスト</a:t>
            </a:r>
          </a:p>
        </p:txBody>
      </p:sp>
      <p:sp>
        <p:nvSpPr>
          <p:cNvPr id="151" name="本文レベル1…"/>
          <p:cNvSpPr txBox="1"/>
          <p:nvPr>
            <p:ph type="body" sz="quarter" idx="1"/>
          </p:nvPr>
        </p:nvSpPr>
        <p:spPr>
          <a:xfrm>
            <a:off x="866441" y="4777380"/>
            <a:ext cx="6620969" cy="860401"/>
          </a:xfrm>
          <a:prstGeom prst="rect">
            <a:avLst/>
          </a:prstGeom>
        </p:spPr>
        <p:txBody>
          <a:bodyPr/>
          <a:lstStyle>
            <a:lvl1pPr marL="0" indent="0">
              <a:buClrTx/>
              <a:buSzTx/>
              <a:buNone/>
              <a:defRPr>
                <a:solidFill>
                  <a:schemeClr val="accent1"/>
                </a:solidFill>
              </a:defRPr>
            </a:lvl1pPr>
            <a:lvl2pPr marL="0" indent="457200">
              <a:buClrTx/>
              <a:buSzTx/>
              <a:buNone/>
              <a:defRPr>
                <a:solidFill>
                  <a:schemeClr val="accent1"/>
                </a:solidFill>
              </a:defRPr>
            </a:lvl2pPr>
            <a:lvl3pPr marL="0" indent="914400">
              <a:buClrTx/>
              <a:buSzTx/>
              <a:buNone/>
              <a:defRPr>
                <a:solidFill>
                  <a:schemeClr val="accent1"/>
                </a:solidFill>
              </a:defRPr>
            </a:lvl3pPr>
            <a:lvl4pPr marL="0" indent="1371600">
              <a:buClrTx/>
              <a:buSzTx/>
              <a:buNone/>
              <a:defRPr>
                <a:solidFill>
                  <a:schemeClr val="accent1"/>
                </a:solidFill>
              </a:defRPr>
            </a:lvl4pPr>
            <a:lvl5pPr marL="0" indent="1828800">
              <a:buClrTx/>
              <a:buSzTx/>
              <a:buNone/>
              <a:defRPr>
                <a:solidFill>
                  <a:schemeClr val="accent1"/>
                </a:solidFill>
              </a:defRPr>
            </a:lvl5pPr>
          </a:lstStyle>
          <a:p>
            <a:pPr/>
            <a:r>
              <a:t>本文レベル1</a:t>
            </a:r>
          </a:p>
          <a:p>
            <a:pPr lvl="1"/>
            <a:r>
              <a:t>本文レベル2</a:t>
            </a:r>
          </a:p>
          <a:p>
            <a:pPr lvl="2"/>
            <a:r>
              <a:t>本文レベル3</a:t>
            </a:r>
          </a:p>
          <a:p>
            <a:pPr lvl="3"/>
            <a:r>
              <a:t>本文レベル4</a:t>
            </a:r>
          </a:p>
          <a:p>
            <a:pPr lvl="4"/>
            <a:r>
              <a:t>本文レベル5</a:t>
            </a:r>
          </a:p>
        </p:txBody>
      </p:sp>
      <p:sp>
        <p:nvSpPr>
          <p:cNvPr id="152" name="スライド番号"/>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3 段">
    <p:spTree>
      <p:nvGrpSpPr>
        <p:cNvPr id="1" name=""/>
        <p:cNvGrpSpPr/>
        <p:nvPr/>
      </p:nvGrpSpPr>
      <p:grpSpPr>
        <a:xfrm>
          <a:off x="0" y="0"/>
          <a:ext cx="0" cy="0"/>
          <a:chOff x="0" y="0"/>
          <a:chExt cx="0" cy="0"/>
        </a:xfrm>
      </p:grpSpPr>
      <p:sp>
        <p:nvSpPr>
          <p:cNvPr id="159" name="タイトルテキスト"/>
          <p:cNvSpPr txBox="1"/>
          <p:nvPr>
            <p:ph type="title"/>
          </p:nvPr>
        </p:nvSpPr>
        <p:spPr>
          <a:xfrm>
            <a:off x="484709" y="452718"/>
            <a:ext cx="7055382" cy="1400531"/>
          </a:xfrm>
          <a:prstGeom prst="rect">
            <a:avLst/>
          </a:prstGeom>
        </p:spPr>
        <p:txBody>
          <a:bodyPr>
            <a:normAutofit fontScale="100000" lnSpcReduction="0"/>
          </a:bodyPr>
          <a:lstStyle/>
          <a:p>
            <a:pPr/>
            <a:r>
              <a:t>タイトルテキスト</a:t>
            </a:r>
          </a:p>
        </p:txBody>
      </p:sp>
      <p:sp>
        <p:nvSpPr>
          <p:cNvPr id="160" name="本文レベル1…"/>
          <p:cNvSpPr txBox="1"/>
          <p:nvPr>
            <p:ph type="body" sz="quarter" idx="1"/>
          </p:nvPr>
        </p:nvSpPr>
        <p:spPr>
          <a:xfrm>
            <a:off x="474834" y="1981200"/>
            <a:ext cx="2210725" cy="576263"/>
          </a:xfrm>
          <a:prstGeom prst="rect">
            <a:avLst/>
          </a:prstGeom>
        </p:spPr>
        <p:txBody>
          <a:bodyPr anchor="b"/>
          <a:lstStyle>
            <a:lvl1pPr marL="0" indent="0">
              <a:buClrTx/>
              <a:buSzTx/>
              <a:buNone/>
              <a:defRPr sz="2400">
                <a:solidFill>
                  <a:schemeClr val="accent1"/>
                </a:solidFill>
              </a:defRPr>
            </a:lvl1pPr>
            <a:lvl2pPr marL="0" indent="457200">
              <a:buClrTx/>
              <a:buSzTx/>
              <a:buNone/>
              <a:defRPr sz="2400">
                <a:solidFill>
                  <a:schemeClr val="accent1"/>
                </a:solidFill>
              </a:defRPr>
            </a:lvl2pPr>
            <a:lvl3pPr marL="0" indent="914400">
              <a:buClrTx/>
              <a:buSzTx/>
              <a:buNone/>
              <a:defRPr sz="2400">
                <a:solidFill>
                  <a:schemeClr val="accent1"/>
                </a:solidFill>
              </a:defRPr>
            </a:lvl3pPr>
            <a:lvl4pPr marL="0" indent="1371600">
              <a:buClrTx/>
              <a:buSzTx/>
              <a:buNone/>
              <a:defRPr sz="2400">
                <a:solidFill>
                  <a:schemeClr val="accent1"/>
                </a:solidFill>
              </a:defRPr>
            </a:lvl4pPr>
            <a:lvl5pPr marL="0" indent="1828800">
              <a:buClrTx/>
              <a:buSzTx/>
              <a:buNone/>
              <a:defRPr sz="2400">
                <a:solidFill>
                  <a:schemeClr val="accent1"/>
                </a:solidFill>
              </a:defRPr>
            </a:lvl5pPr>
          </a:lstStyle>
          <a:p>
            <a:pPr/>
            <a:r>
              <a:t>本文レベル1</a:t>
            </a:r>
          </a:p>
          <a:p>
            <a:pPr lvl="1"/>
            <a:r>
              <a:t>本文レベル2</a:t>
            </a:r>
          </a:p>
          <a:p>
            <a:pPr lvl="2"/>
            <a:r>
              <a:t>本文レベル3</a:t>
            </a:r>
          </a:p>
          <a:p>
            <a:pPr lvl="3"/>
            <a:r>
              <a:t>本文レベル4</a:t>
            </a:r>
          </a:p>
          <a:p>
            <a:pPr lvl="4"/>
            <a:r>
              <a:t>本文レベル5</a:t>
            </a:r>
          </a:p>
        </p:txBody>
      </p:sp>
      <p:sp>
        <p:nvSpPr>
          <p:cNvPr id="161" name="Text Placeholder 3"/>
          <p:cNvSpPr/>
          <p:nvPr>
            <p:ph type="body" sz="quarter" idx="21"/>
          </p:nvPr>
        </p:nvSpPr>
        <p:spPr>
          <a:xfrm>
            <a:off x="489475" y="2667000"/>
            <a:ext cx="2196085" cy="3589338"/>
          </a:xfrm>
          <a:prstGeom prst="rect">
            <a:avLst/>
          </a:prstGeom>
        </p:spPr>
        <p:txBody>
          <a:bodyPr/>
          <a:lstStyle/>
          <a:p>
            <a:pPr marL="0" indent="0">
              <a:buClrTx/>
              <a:buSzTx/>
              <a:buNone/>
              <a:defRPr sz="1400"/>
            </a:pPr>
          </a:p>
        </p:txBody>
      </p:sp>
      <p:sp>
        <p:nvSpPr>
          <p:cNvPr id="162" name="Text Placeholder 4"/>
          <p:cNvSpPr/>
          <p:nvPr>
            <p:ph type="body" sz="quarter" idx="22"/>
          </p:nvPr>
        </p:nvSpPr>
        <p:spPr>
          <a:xfrm>
            <a:off x="2913503" y="1981199"/>
            <a:ext cx="2202755" cy="576264"/>
          </a:xfrm>
          <a:prstGeom prst="rect">
            <a:avLst/>
          </a:prstGeom>
        </p:spPr>
        <p:txBody>
          <a:bodyPr anchor="b"/>
          <a:lstStyle/>
          <a:p>
            <a:pPr marL="0" indent="0">
              <a:buClrTx/>
              <a:buSzTx/>
              <a:buNone/>
              <a:defRPr sz="2400">
                <a:solidFill>
                  <a:schemeClr val="accent1"/>
                </a:solidFill>
              </a:defRPr>
            </a:pPr>
          </a:p>
        </p:txBody>
      </p:sp>
      <p:sp>
        <p:nvSpPr>
          <p:cNvPr id="163" name="Text Placeholder 3"/>
          <p:cNvSpPr/>
          <p:nvPr>
            <p:ph type="body" sz="quarter" idx="23"/>
          </p:nvPr>
        </p:nvSpPr>
        <p:spPr>
          <a:xfrm>
            <a:off x="2905585" y="2667000"/>
            <a:ext cx="2210673" cy="3589338"/>
          </a:xfrm>
          <a:prstGeom prst="rect">
            <a:avLst/>
          </a:prstGeom>
        </p:spPr>
        <p:txBody>
          <a:bodyPr/>
          <a:lstStyle/>
          <a:p>
            <a:pPr marL="0" indent="0">
              <a:buClrTx/>
              <a:buSzTx/>
              <a:buNone/>
              <a:defRPr sz="1400"/>
            </a:pPr>
          </a:p>
        </p:txBody>
      </p:sp>
      <p:sp>
        <p:nvSpPr>
          <p:cNvPr id="164" name="Text Placeholder 4"/>
          <p:cNvSpPr/>
          <p:nvPr>
            <p:ph type="body" sz="quarter" idx="24"/>
          </p:nvPr>
        </p:nvSpPr>
        <p:spPr>
          <a:xfrm>
            <a:off x="5344917" y="1981199"/>
            <a:ext cx="2199659" cy="576264"/>
          </a:xfrm>
          <a:prstGeom prst="rect">
            <a:avLst/>
          </a:prstGeom>
        </p:spPr>
        <p:txBody>
          <a:bodyPr anchor="b"/>
          <a:lstStyle/>
          <a:p>
            <a:pPr marL="0" indent="0">
              <a:buClrTx/>
              <a:buSzTx/>
              <a:buNone/>
              <a:defRPr sz="2400">
                <a:solidFill>
                  <a:schemeClr val="accent1"/>
                </a:solidFill>
              </a:defRPr>
            </a:pPr>
          </a:p>
        </p:txBody>
      </p:sp>
      <p:sp>
        <p:nvSpPr>
          <p:cNvPr id="165" name="Text Placeholder 3"/>
          <p:cNvSpPr/>
          <p:nvPr>
            <p:ph type="body" sz="quarter" idx="25"/>
          </p:nvPr>
        </p:nvSpPr>
        <p:spPr>
          <a:xfrm>
            <a:off x="5344917" y="2667000"/>
            <a:ext cx="2199659" cy="3589338"/>
          </a:xfrm>
          <a:prstGeom prst="rect">
            <a:avLst/>
          </a:prstGeom>
        </p:spPr>
        <p:txBody>
          <a:bodyPr/>
          <a:lstStyle/>
          <a:p>
            <a:pPr marL="0" indent="0">
              <a:buClrTx/>
              <a:buSzTx/>
              <a:buNone/>
              <a:defRPr sz="1400"/>
            </a:pPr>
          </a:p>
        </p:txBody>
      </p:sp>
      <p:sp>
        <p:nvSpPr>
          <p:cNvPr id="166" name="Straight Connector 16"/>
          <p:cNvSpPr/>
          <p:nvPr/>
        </p:nvSpPr>
        <p:spPr>
          <a:xfrm flipH="1">
            <a:off x="2795334" y="2133600"/>
            <a:ext cx="1" cy="3962401"/>
          </a:xfrm>
          <a:prstGeom prst="line">
            <a:avLst/>
          </a:prstGeom>
          <a:ln w="12700" cap="rnd">
            <a:solidFill>
              <a:schemeClr val="accent1">
                <a:alpha val="40000"/>
              </a:schemeClr>
            </a:solidFill>
          </a:ln>
        </p:spPr>
        <p:txBody>
          <a:bodyPr lIns="45719" rIns="45719"/>
          <a:lstStyle/>
          <a:p>
            <a:pPr>
              <a:defRPr>
                <a:solidFill>
                  <a:srgbClr val="FFFFFF"/>
                </a:solidFill>
              </a:defRPr>
            </a:pPr>
          </a:p>
        </p:txBody>
      </p:sp>
      <p:sp>
        <p:nvSpPr>
          <p:cNvPr id="167" name="Straight Connector 17"/>
          <p:cNvSpPr/>
          <p:nvPr/>
        </p:nvSpPr>
        <p:spPr>
          <a:xfrm flipH="1">
            <a:off x="5223030" y="2133600"/>
            <a:ext cx="1" cy="3966883"/>
          </a:xfrm>
          <a:prstGeom prst="line">
            <a:avLst/>
          </a:prstGeom>
          <a:ln w="12700" cap="rnd">
            <a:solidFill>
              <a:schemeClr val="accent1">
                <a:alpha val="40000"/>
              </a:schemeClr>
            </a:solidFill>
          </a:ln>
        </p:spPr>
        <p:txBody>
          <a:bodyPr lIns="45719" rIns="45719"/>
          <a:lstStyle/>
          <a:p>
            <a:pPr>
              <a:defRPr>
                <a:solidFill>
                  <a:srgbClr val="FFFFFF"/>
                </a:solidFill>
              </a:defRPr>
            </a:pPr>
          </a:p>
        </p:txBody>
      </p:sp>
      <p:sp>
        <p:nvSpPr>
          <p:cNvPr id="168" name="スライド番号"/>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3 つの画像列">
    <p:spTree>
      <p:nvGrpSpPr>
        <p:cNvPr id="1" name=""/>
        <p:cNvGrpSpPr/>
        <p:nvPr/>
      </p:nvGrpSpPr>
      <p:grpSpPr>
        <a:xfrm>
          <a:off x="0" y="0"/>
          <a:ext cx="0" cy="0"/>
          <a:chOff x="0" y="0"/>
          <a:chExt cx="0" cy="0"/>
        </a:xfrm>
      </p:grpSpPr>
      <p:sp>
        <p:nvSpPr>
          <p:cNvPr id="175" name="タイトルテキスト"/>
          <p:cNvSpPr txBox="1"/>
          <p:nvPr>
            <p:ph type="title"/>
          </p:nvPr>
        </p:nvSpPr>
        <p:spPr>
          <a:xfrm>
            <a:off x="484709" y="452718"/>
            <a:ext cx="7055382" cy="1400531"/>
          </a:xfrm>
          <a:prstGeom prst="rect">
            <a:avLst/>
          </a:prstGeom>
        </p:spPr>
        <p:txBody>
          <a:bodyPr>
            <a:normAutofit fontScale="100000" lnSpcReduction="0"/>
          </a:bodyPr>
          <a:lstStyle/>
          <a:p>
            <a:pPr/>
            <a:r>
              <a:t>タイトルテキスト</a:t>
            </a:r>
          </a:p>
        </p:txBody>
      </p:sp>
      <p:sp>
        <p:nvSpPr>
          <p:cNvPr id="176" name="本文レベル1…"/>
          <p:cNvSpPr txBox="1"/>
          <p:nvPr>
            <p:ph type="body" sz="quarter" idx="1"/>
          </p:nvPr>
        </p:nvSpPr>
        <p:spPr>
          <a:xfrm>
            <a:off x="489475" y="4250949"/>
            <a:ext cx="2205613" cy="576263"/>
          </a:xfrm>
          <a:prstGeom prst="rect">
            <a:avLst/>
          </a:prstGeom>
        </p:spPr>
        <p:txBody>
          <a:bodyPr anchor="b"/>
          <a:lstStyle>
            <a:lvl1pPr marL="0" indent="0">
              <a:buClrTx/>
              <a:buSzTx/>
              <a:buNone/>
              <a:defRPr sz="2400">
                <a:solidFill>
                  <a:schemeClr val="accent1"/>
                </a:solidFill>
              </a:defRPr>
            </a:lvl1pPr>
            <a:lvl2pPr marL="0" indent="457200">
              <a:buClrTx/>
              <a:buSzTx/>
              <a:buNone/>
              <a:defRPr sz="2400">
                <a:solidFill>
                  <a:schemeClr val="accent1"/>
                </a:solidFill>
              </a:defRPr>
            </a:lvl2pPr>
            <a:lvl3pPr marL="0" indent="914400">
              <a:buClrTx/>
              <a:buSzTx/>
              <a:buNone/>
              <a:defRPr sz="2400">
                <a:solidFill>
                  <a:schemeClr val="accent1"/>
                </a:solidFill>
              </a:defRPr>
            </a:lvl3pPr>
            <a:lvl4pPr marL="0" indent="1371600">
              <a:buClrTx/>
              <a:buSzTx/>
              <a:buNone/>
              <a:defRPr sz="2400">
                <a:solidFill>
                  <a:schemeClr val="accent1"/>
                </a:solidFill>
              </a:defRPr>
            </a:lvl4pPr>
            <a:lvl5pPr marL="0" indent="1828800">
              <a:buClrTx/>
              <a:buSzTx/>
              <a:buNone/>
              <a:defRPr sz="2400">
                <a:solidFill>
                  <a:schemeClr val="accent1"/>
                </a:solidFill>
              </a:defRPr>
            </a:lvl5pPr>
          </a:lstStyle>
          <a:p>
            <a:pPr/>
            <a:r>
              <a:t>本文レベル1</a:t>
            </a:r>
          </a:p>
          <a:p>
            <a:pPr lvl="1"/>
            <a:r>
              <a:t>本文レベル2</a:t>
            </a:r>
          </a:p>
          <a:p>
            <a:pPr lvl="2"/>
            <a:r>
              <a:t>本文レベル3</a:t>
            </a:r>
          </a:p>
          <a:p>
            <a:pPr lvl="3"/>
            <a:r>
              <a:t>本文レベル4</a:t>
            </a:r>
          </a:p>
          <a:p>
            <a:pPr lvl="4"/>
            <a:r>
              <a:t>本文レベル5</a:t>
            </a:r>
          </a:p>
        </p:txBody>
      </p:sp>
      <p:sp>
        <p:nvSpPr>
          <p:cNvPr id="177" name="Picture Placeholder 2"/>
          <p:cNvSpPr/>
          <p:nvPr>
            <p:ph type="pic" sz="quarter" idx="21"/>
          </p:nvPr>
        </p:nvSpPr>
        <p:spPr>
          <a:xfrm>
            <a:off x="489474" y="2209800"/>
            <a:ext cx="2205614" cy="1524000"/>
          </a:xfrm>
          <a:prstGeom prst="rect">
            <a:avLst/>
          </a:prstGeom>
          <a:effectLst>
            <a:outerShdw sx="100000" sy="100000" kx="0" ky="0" algn="b" rotWithShape="0" blurRad="50800" dist="50800" dir="5400000">
              <a:srgbClr val="000000">
                <a:alpha val="43000"/>
              </a:srgbClr>
            </a:outerShdw>
          </a:effectLst>
        </p:spPr>
        <p:txBody>
          <a:bodyPr lIns="91439" rIns="91439">
            <a:noAutofit/>
          </a:bodyPr>
          <a:lstStyle/>
          <a:p>
            <a:pPr/>
          </a:p>
        </p:txBody>
      </p:sp>
      <p:sp>
        <p:nvSpPr>
          <p:cNvPr id="178" name="Text Placeholder 3"/>
          <p:cNvSpPr/>
          <p:nvPr>
            <p:ph type="body" sz="quarter" idx="22"/>
          </p:nvPr>
        </p:nvSpPr>
        <p:spPr>
          <a:xfrm>
            <a:off x="489474" y="4827211"/>
            <a:ext cx="2205614" cy="659190"/>
          </a:xfrm>
          <a:prstGeom prst="rect">
            <a:avLst/>
          </a:prstGeom>
        </p:spPr>
        <p:txBody>
          <a:bodyPr/>
          <a:lstStyle/>
          <a:p>
            <a:pPr marL="0" indent="0">
              <a:buClrTx/>
              <a:buSzTx/>
              <a:buNone/>
              <a:defRPr sz="1400"/>
            </a:pPr>
          </a:p>
        </p:txBody>
      </p:sp>
      <p:sp>
        <p:nvSpPr>
          <p:cNvPr id="179" name="Text Placeholder 4"/>
          <p:cNvSpPr/>
          <p:nvPr>
            <p:ph type="body" sz="quarter" idx="23"/>
          </p:nvPr>
        </p:nvSpPr>
        <p:spPr>
          <a:xfrm>
            <a:off x="2917792" y="4250949"/>
            <a:ext cx="2198467" cy="576263"/>
          </a:xfrm>
          <a:prstGeom prst="rect">
            <a:avLst/>
          </a:prstGeom>
        </p:spPr>
        <p:txBody>
          <a:bodyPr anchor="b"/>
          <a:lstStyle/>
          <a:p>
            <a:pPr marL="0" indent="0">
              <a:buClrTx/>
              <a:buSzTx/>
              <a:buNone/>
              <a:defRPr sz="2400">
                <a:solidFill>
                  <a:schemeClr val="accent1"/>
                </a:solidFill>
              </a:defRPr>
            </a:pPr>
          </a:p>
        </p:txBody>
      </p:sp>
      <p:sp>
        <p:nvSpPr>
          <p:cNvPr id="180" name="Picture Placeholder 2"/>
          <p:cNvSpPr/>
          <p:nvPr>
            <p:ph type="pic" sz="quarter" idx="24"/>
          </p:nvPr>
        </p:nvSpPr>
        <p:spPr>
          <a:xfrm>
            <a:off x="2917791" y="2209800"/>
            <a:ext cx="2198467" cy="1524000"/>
          </a:xfrm>
          <a:prstGeom prst="rect">
            <a:avLst/>
          </a:prstGeom>
          <a:effectLst>
            <a:outerShdw sx="100000" sy="100000" kx="0" ky="0" algn="b" rotWithShape="0" blurRad="50800" dist="50800" dir="5400000">
              <a:srgbClr val="000000">
                <a:alpha val="43000"/>
              </a:srgbClr>
            </a:outerShdw>
          </a:effectLst>
        </p:spPr>
        <p:txBody>
          <a:bodyPr lIns="91439" rIns="91439">
            <a:noAutofit/>
          </a:bodyPr>
          <a:lstStyle/>
          <a:p>
            <a:pPr/>
          </a:p>
        </p:txBody>
      </p:sp>
      <p:sp>
        <p:nvSpPr>
          <p:cNvPr id="181" name="Text Placeholder 3"/>
          <p:cNvSpPr/>
          <p:nvPr>
            <p:ph type="body" sz="quarter" idx="25"/>
          </p:nvPr>
        </p:nvSpPr>
        <p:spPr>
          <a:xfrm>
            <a:off x="2916776" y="4827211"/>
            <a:ext cx="2201379" cy="659190"/>
          </a:xfrm>
          <a:prstGeom prst="rect">
            <a:avLst/>
          </a:prstGeom>
        </p:spPr>
        <p:txBody>
          <a:bodyPr/>
          <a:lstStyle/>
          <a:p>
            <a:pPr marL="0" indent="0">
              <a:buClrTx/>
              <a:buSzTx/>
              <a:buNone/>
              <a:defRPr sz="1400"/>
            </a:pPr>
          </a:p>
        </p:txBody>
      </p:sp>
      <p:sp>
        <p:nvSpPr>
          <p:cNvPr id="182" name="Text Placeholder 4"/>
          <p:cNvSpPr/>
          <p:nvPr>
            <p:ph type="body" sz="quarter" idx="26"/>
          </p:nvPr>
        </p:nvSpPr>
        <p:spPr>
          <a:xfrm>
            <a:off x="5344917" y="4250949"/>
            <a:ext cx="2199659" cy="576263"/>
          </a:xfrm>
          <a:prstGeom prst="rect">
            <a:avLst/>
          </a:prstGeom>
        </p:spPr>
        <p:txBody>
          <a:bodyPr anchor="b"/>
          <a:lstStyle/>
          <a:p>
            <a:pPr marL="0" indent="0">
              <a:buClrTx/>
              <a:buSzTx/>
              <a:buNone/>
              <a:defRPr sz="2400">
                <a:solidFill>
                  <a:schemeClr val="accent1"/>
                </a:solidFill>
              </a:defRPr>
            </a:pPr>
          </a:p>
        </p:txBody>
      </p:sp>
      <p:sp>
        <p:nvSpPr>
          <p:cNvPr id="183" name="Picture Placeholder 2"/>
          <p:cNvSpPr/>
          <p:nvPr>
            <p:ph type="pic" sz="quarter" idx="27"/>
          </p:nvPr>
        </p:nvSpPr>
        <p:spPr>
          <a:xfrm>
            <a:off x="5344916" y="2209800"/>
            <a:ext cx="2199658" cy="1524000"/>
          </a:xfrm>
          <a:prstGeom prst="rect">
            <a:avLst/>
          </a:prstGeom>
          <a:effectLst>
            <a:outerShdw sx="100000" sy="100000" kx="0" ky="0" algn="b" rotWithShape="0" blurRad="50800" dist="50800" dir="5400000">
              <a:srgbClr val="000000">
                <a:alpha val="43000"/>
              </a:srgbClr>
            </a:outerShdw>
          </a:effectLst>
        </p:spPr>
        <p:txBody>
          <a:bodyPr lIns="91439" rIns="91439">
            <a:noAutofit/>
          </a:bodyPr>
          <a:lstStyle/>
          <a:p>
            <a:pPr/>
          </a:p>
        </p:txBody>
      </p:sp>
      <p:sp>
        <p:nvSpPr>
          <p:cNvPr id="184" name="Text Placeholder 3"/>
          <p:cNvSpPr/>
          <p:nvPr>
            <p:ph type="body" sz="quarter" idx="28"/>
          </p:nvPr>
        </p:nvSpPr>
        <p:spPr>
          <a:xfrm>
            <a:off x="5344824" y="4827208"/>
            <a:ext cx="2202572" cy="659190"/>
          </a:xfrm>
          <a:prstGeom prst="rect">
            <a:avLst/>
          </a:prstGeom>
        </p:spPr>
        <p:txBody>
          <a:bodyPr/>
          <a:lstStyle/>
          <a:p>
            <a:pPr marL="0" indent="0">
              <a:buClrTx/>
              <a:buSzTx/>
              <a:buNone/>
              <a:defRPr sz="1400"/>
            </a:pPr>
          </a:p>
        </p:txBody>
      </p:sp>
      <p:sp>
        <p:nvSpPr>
          <p:cNvPr id="185" name="Straight Connector 16"/>
          <p:cNvSpPr/>
          <p:nvPr/>
        </p:nvSpPr>
        <p:spPr>
          <a:xfrm flipH="1">
            <a:off x="2795334" y="2133600"/>
            <a:ext cx="1" cy="3962401"/>
          </a:xfrm>
          <a:prstGeom prst="line">
            <a:avLst/>
          </a:prstGeom>
          <a:ln w="12700" cap="rnd">
            <a:solidFill>
              <a:schemeClr val="accent1">
                <a:alpha val="40000"/>
              </a:schemeClr>
            </a:solidFill>
          </a:ln>
        </p:spPr>
        <p:txBody>
          <a:bodyPr lIns="45719" rIns="45719"/>
          <a:lstStyle/>
          <a:p>
            <a:pPr>
              <a:defRPr>
                <a:solidFill>
                  <a:srgbClr val="FFFFFF"/>
                </a:solidFill>
              </a:defRPr>
            </a:pPr>
          </a:p>
        </p:txBody>
      </p:sp>
      <p:sp>
        <p:nvSpPr>
          <p:cNvPr id="186" name="Straight Connector 17"/>
          <p:cNvSpPr/>
          <p:nvPr/>
        </p:nvSpPr>
        <p:spPr>
          <a:xfrm flipH="1">
            <a:off x="5223030" y="2133600"/>
            <a:ext cx="1" cy="3966883"/>
          </a:xfrm>
          <a:prstGeom prst="line">
            <a:avLst/>
          </a:prstGeom>
          <a:ln w="12700" cap="rnd">
            <a:solidFill>
              <a:schemeClr val="accent1">
                <a:alpha val="40000"/>
              </a:schemeClr>
            </a:solidFill>
          </a:ln>
        </p:spPr>
        <p:txBody>
          <a:bodyPr lIns="45719" rIns="45719"/>
          <a:lstStyle/>
          <a:p>
            <a:pPr>
              <a:defRPr>
                <a:solidFill>
                  <a:srgbClr val="FFFFFF"/>
                </a:solidFill>
              </a:defRPr>
            </a:pPr>
          </a:p>
        </p:txBody>
      </p:sp>
      <p:sp>
        <p:nvSpPr>
          <p:cNvPr id="187" name="スライド番号"/>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タイトル スライド 0">
    <p:bg>
      <p:bgPr>
        <a:solidFill>
          <a:srgbClr val="FFFFFF"/>
        </a:solidFill>
      </p:bgPr>
    </p:bg>
    <p:spTree>
      <p:nvGrpSpPr>
        <p:cNvPr id="1" name=""/>
        <p:cNvGrpSpPr/>
        <p:nvPr/>
      </p:nvGrpSpPr>
      <p:grpSpPr>
        <a:xfrm>
          <a:off x="0" y="0"/>
          <a:ext cx="0" cy="0"/>
          <a:chOff x="0" y="0"/>
          <a:chExt cx="0" cy="0"/>
        </a:xfrm>
      </p:grpSpPr>
      <p:sp>
        <p:nvSpPr>
          <p:cNvPr id="26" name="Oval 21"/>
          <p:cNvSpPr/>
          <p:nvPr/>
        </p:nvSpPr>
        <p:spPr>
          <a:xfrm>
            <a:off x="6299432" y="1676400"/>
            <a:ext cx="2819401" cy="2819400"/>
          </a:xfrm>
          <a:prstGeom prst="ellipse">
            <a:avLst/>
          </a:prstGeom>
          <a:gradFill>
            <a:gsLst>
              <a:gs pos="0">
                <a:srgbClr val="F7F7F7">
                  <a:alpha val="7000"/>
                </a:srgbClr>
              </a:gs>
              <a:gs pos="36000">
                <a:srgbClr val="F7F7F7">
                  <a:alpha val="6000"/>
                </a:srgbClr>
              </a:gs>
              <a:gs pos="69000">
                <a:srgbClr val="F7F7F7">
                  <a:alpha val="0"/>
                </a:srgbClr>
              </a:gs>
            </a:gsLst>
            <a:path path="circle">
              <a:fillToRect l="37721" t="-19636" r="62278" b="119636"/>
            </a:path>
          </a:gradFill>
          <a:ln w="12700">
            <a:miter lim="400000"/>
          </a:ln>
        </p:spPr>
        <p:txBody>
          <a:bodyPr lIns="45719" rIns="45719"/>
          <a:lstStyle/>
          <a:p>
            <a:pPr/>
          </a:p>
        </p:txBody>
      </p:sp>
      <p:sp>
        <p:nvSpPr>
          <p:cNvPr id="27" name="Oval 22"/>
          <p:cNvSpPr/>
          <p:nvPr/>
        </p:nvSpPr>
        <p:spPr>
          <a:xfrm>
            <a:off x="5689832" y="-457201"/>
            <a:ext cx="1600201" cy="1600201"/>
          </a:xfrm>
          <a:prstGeom prst="ellipse">
            <a:avLst/>
          </a:prstGeom>
          <a:gradFill>
            <a:gsLst>
              <a:gs pos="0">
                <a:srgbClr val="F7F7F7">
                  <a:alpha val="14000"/>
                </a:srgbClr>
              </a:gs>
              <a:gs pos="36000">
                <a:srgbClr val="F7F7F7">
                  <a:alpha val="7000"/>
                </a:srgbClr>
              </a:gs>
              <a:gs pos="73000">
                <a:srgbClr val="F7F7F7">
                  <a:alpha val="0"/>
                </a:srgbClr>
              </a:gs>
            </a:gsLst>
            <a:path path="circle">
              <a:fillToRect l="37721" t="-19636" r="62278" b="119636"/>
            </a:path>
          </a:gradFill>
          <a:ln w="12700">
            <a:miter lim="400000"/>
          </a:ln>
        </p:spPr>
        <p:txBody>
          <a:bodyPr lIns="45719" rIns="45719"/>
          <a:lstStyle/>
          <a:p>
            <a:pPr/>
          </a:p>
        </p:txBody>
      </p:sp>
      <p:sp>
        <p:nvSpPr>
          <p:cNvPr id="28" name="Oval 23"/>
          <p:cNvSpPr/>
          <p:nvPr/>
        </p:nvSpPr>
        <p:spPr>
          <a:xfrm>
            <a:off x="6299432" y="6096000"/>
            <a:ext cx="990601" cy="990600"/>
          </a:xfrm>
          <a:prstGeom prst="ellipse">
            <a:avLst/>
          </a:prstGeom>
          <a:gradFill>
            <a:gsLst>
              <a:gs pos="0">
                <a:srgbClr val="F7F7F7">
                  <a:alpha val="14000"/>
                </a:srgbClr>
              </a:gs>
              <a:gs pos="36000">
                <a:srgbClr val="F7F7F7">
                  <a:alpha val="7000"/>
                </a:srgbClr>
              </a:gs>
              <a:gs pos="66000">
                <a:srgbClr val="F7F7F7">
                  <a:alpha val="0"/>
                </a:srgbClr>
              </a:gs>
            </a:gsLst>
            <a:path path="circle">
              <a:fillToRect l="37721" t="-19636" r="62278" b="119636"/>
            </a:path>
          </a:gradFill>
          <a:ln w="12700">
            <a:miter lim="400000"/>
          </a:ln>
        </p:spPr>
        <p:txBody>
          <a:bodyPr lIns="45719" rIns="45719"/>
          <a:lstStyle/>
          <a:p>
            <a:pPr/>
          </a:p>
        </p:txBody>
      </p:sp>
      <p:sp>
        <p:nvSpPr>
          <p:cNvPr id="29" name="Oval 19"/>
          <p:cNvSpPr/>
          <p:nvPr/>
        </p:nvSpPr>
        <p:spPr>
          <a:xfrm>
            <a:off x="-153988" y="2666999"/>
            <a:ext cx="4191001" cy="4191001"/>
          </a:xfrm>
          <a:prstGeom prst="ellipse">
            <a:avLst/>
          </a:prstGeom>
          <a:gradFill>
            <a:gsLst>
              <a:gs pos="0">
                <a:srgbClr val="F7F7F7">
                  <a:alpha val="11000"/>
                </a:srgbClr>
              </a:gs>
              <a:gs pos="36000">
                <a:srgbClr val="F7F7F7">
                  <a:alpha val="10000"/>
                </a:srgbClr>
              </a:gs>
              <a:gs pos="75000">
                <a:srgbClr val="F7F7F7">
                  <a:alpha val="0"/>
                </a:srgbClr>
              </a:gs>
            </a:gsLst>
            <a:path path="circle">
              <a:fillToRect l="37721" t="-19636" r="62278" b="119636"/>
            </a:path>
          </a:gradFill>
          <a:ln w="12700">
            <a:miter lim="400000"/>
          </a:ln>
        </p:spPr>
        <p:txBody>
          <a:bodyPr lIns="45719" rIns="45719"/>
          <a:lstStyle/>
          <a:p>
            <a:pPr/>
          </a:p>
        </p:txBody>
      </p:sp>
      <p:sp>
        <p:nvSpPr>
          <p:cNvPr id="30" name="Oval 20"/>
          <p:cNvSpPr/>
          <p:nvPr/>
        </p:nvSpPr>
        <p:spPr>
          <a:xfrm>
            <a:off x="-839788" y="2895600"/>
            <a:ext cx="2362201" cy="2362200"/>
          </a:xfrm>
          <a:prstGeom prst="ellipse">
            <a:avLst/>
          </a:prstGeom>
          <a:gradFill>
            <a:gsLst>
              <a:gs pos="0">
                <a:srgbClr val="F7F7F7">
                  <a:alpha val="8000"/>
                </a:srgbClr>
              </a:gs>
              <a:gs pos="36000">
                <a:srgbClr val="F7F7F7">
                  <a:alpha val="8000"/>
                </a:srgbClr>
              </a:gs>
              <a:gs pos="72000">
                <a:srgbClr val="F7F7F7">
                  <a:alpha val="0"/>
                </a:srgbClr>
              </a:gs>
            </a:gsLst>
            <a:path path="circle">
              <a:fillToRect l="37721" t="-19636" r="62278" b="119636"/>
            </a:path>
          </a:gradFill>
          <a:ln w="12700">
            <a:miter lim="400000"/>
          </a:ln>
        </p:spPr>
        <p:txBody>
          <a:bodyPr lIns="45719" rIns="45719"/>
          <a:lstStyle/>
          <a:p>
            <a:pPr/>
          </a:p>
        </p:txBody>
      </p:sp>
      <p:pic>
        <p:nvPicPr>
          <p:cNvPr id="31" name="図 7" descr="図 7"/>
          <p:cNvPicPr>
            <a:picLocks noChangeAspect="1"/>
          </p:cNvPicPr>
          <p:nvPr/>
        </p:nvPicPr>
        <p:blipFill>
          <a:blip r:embed="rId2">
            <a:extLst/>
          </a:blip>
          <a:stretch>
            <a:fillRect/>
          </a:stretch>
        </p:blipFill>
        <p:spPr>
          <a:xfrm>
            <a:off x="7831310" y="15673"/>
            <a:ext cx="499054" cy="1481805"/>
          </a:xfrm>
          <a:prstGeom prst="rect">
            <a:avLst/>
          </a:prstGeom>
          <a:ln w="12700">
            <a:miter lim="400000"/>
          </a:ln>
        </p:spPr>
      </p:pic>
      <p:sp>
        <p:nvSpPr>
          <p:cNvPr id="32" name="タイトルテキスト"/>
          <p:cNvSpPr txBox="1"/>
          <p:nvPr>
            <p:ph type="title"/>
          </p:nvPr>
        </p:nvSpPr>
        <p:spPr>
          <a:xfrm>
            <a:off x="866441" y="1447800"/>
            <a:ext cx="6620969" cy="3329582"/>
          </a:xfrm>
          <a:prstGeom prst="rect">
            <a:avLst/>
          </a:prstGeom>
        </p:spPr>
        <p:txBody>
          <a:bodyPr anchor="b">
            <a:normAutofit fontScale="100000" lnSpcReduction="0"/>
          </a:bodyPr>
          <a:lstStyle>
            <a:lvl1pPr>
              <a:defRPr sz="7200">
                <a:solidFill>
                  <a:srgbClr val="0E5580"/>
                </a:solidFill>
              </a:defRPr>
            </a:lvl1pPr>
          </a:lstStyle>
          <a:p>
            <a:pPr/>
            <a:r>
              <a:t>タイトルテキスト</a:t>
            </a:r>
          </a:p>
        </p:txBody>
      </p:sp>
      <p:sp>
        <p:nvSpPr>
          <p:cNvPr id="33" name="本文レベル1…"/>
          <p:cNvSpPr txBox="1"/>
          <p:nvPr>
            <p:ph type="body" sz="quarter" idx="1"/>
          </p:nvPr>
        </p:nvSpPr>
        <p:spPr>
          <a:xfrm>
            <a:off x="866441" y="4777380"/>
            <a:ext cx="6620969" cy="861421"/>
          </a:xfrm>
          <a:prstGeom prst="rect">
            <a:avLst/>
          </a:prstGeom>
        </p:spPr>
        <p:txBody>
          <a:bodyPr/>
          <a:lstStyle>
            <a:lvl1pPr marL="0" indent="0">
              <a:buClrTx/>
              <a:buSzTx/>
              <a:buNone/>
              <a:defRPr cap="all">
                <a:solidFill>
                  <a:schemeClr val="accent1"/>
                </a:solidFill>
              </a:defRPr>
            </a:lvl1pPr>
            <a:lvl2pPr marL="0" indent="457200">
              <a:buClrTx/>
              <a:buSzTx/>
              <a:buNone/>
              <a:defRPr cap="all">
                <a:solidFill>
                  <a:schemeClr val="accent1"/>
                </a:solidFill>
              </a:defRPr>
            </a:lvl2pPr>
            <a:lvl3pPr marL="0" indent="914400">
              <a:buClrTx/>
              <a:buSzTx/>
              <a:buNone/>
              <a:defRPr cap="all">
                <a:solidFill>
                  <a:schemeClr val="accent1"/>
                </a:solidFill>
              </a:defRPr>
            </a:lvl3pPr>
            <a:lvl4pPr marL="0" indent="1371600">
              <a:buClrTx/>
              <a:buSzTx/>
              <a:buNone/>
              <a:defRPr cap="all">
                <a:solidFill>
                  <a:schemeClr val="accent1"/>
                </a:solidFill>
              </a:defRPr>
            </a:lvl4pPr>
            <a:lvl5pPr marL="0" indent="1828800">
              <a:buClrTx/>
              <a:buSzTx/>
              <a:buNone/>
              <a:defRPr cap="all">
                <a:solidFill>
                  <a:schemeClr val="accent1"/>
                </a:solidFill>
              </a:defRPr>
            </a:lvl5pPr>
          </a:lstStyle>
          <a:p>
            <a:pPr/>
            <a:r>
              <a:t>本文レベル1</a:t>
            </a:r>
          </a:p>
          <a:p>
            <a:pPr lvl="1"/>
            <a:r>
              <a:t>本文レベル2</a:t>
            </a:r>
          </a:p>
          <a:p>
            <a:pPr lvl="2"/>
            <a:r>
              <a:t>本文レベル3</a:t>
            </a:r>
          </a:p>
          <a:p>
            <a:pPr lvl="3"/>
            <a:r>
              <a:t>本文レベル4</a:t>
            </a:r>
          </a:p>
          <a:p>
            <a:pPr lvl="4"/>
            <a:r>
              <a:t>本文レベル5</a:t>
            </a:r>
          </a:p>
        </p:txBody>
      </p:sp>
      <p:sp>
        <p:nvSpPr>
          <p:cNvPr id="34" name="スライド番号"/>
          <p:cNvSpPr txBox="1"/>
          <p:nvPr>
            <p:ph type="sldNum" sz="quarter" idx="2"/>
          </p:nvPr>
        </p:nvSpPr>
        <p:spPr>
          <a:prstGeom prst="rect">
            <a:avLst/>
          </a:prstGeom>
        </p:spPr>
        <p:txBody>
          <a:bodyPr/>
          <a:lstStyle>
            <a:lvl1pPr>
              <a:defRPr>
                <a:solidFill>
                  <a:srgbClr val="888888"/>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タイトルとコンテンツ">
    <p:spTree>
      <p:nvGrpSpPr>
        <p:cNvPr id="1" name=""/>
        <p:cNvGrpSpPr/>
        <p:nvPr/>
      </p:nvGrpSpPr>
      <p:grpSpPr>
        <a:xfrm>
          <a:off x="0" y="0"/>
          <a:ext cx="0" cy="0"/>
          <a:chOff x="0" y="0"/>
          <a:chExt cx="0" cy="0"/>
        </a:xfrm>
      </p:grpSpPr>
      <p:sp>
        <p:nvSpPr>
          <p:cNvPr id="41" name="タイトルテキスト"/>
          <p:cNvSpPr txBox="1"/>
          <p:nvPr>
            <p:ph type="title"/>
          </p:nvPr>
        </p:nvSpPr>
        <p:spPr>
          <a:xfrm>
            <a:off x="484709" y="452718"/>
            <a:ext cx="7055382" cy="1400531"/>
          </a:xfrm>
          <a:prstGeom prst="rect">
            <a:avLst/>
          </a:prstGeom>
        </p:spPr>
        <p:txBody>
          <a:bodyPr>
            <a:normAutofit fontScale="100000" lnSpcReduction="0"/>
          </a:bodyPr>
          <a:lstStyle/>
          <a:p>
            <a:pPr/>
            <a:r>
              <a:t>タイトルテキスト</a:t>
            </a:r>
          </a:p>
        </p:txBody>
      </p:sp>
      <p:sp>
        <p:nvSpPr>
          <p:cNvPr id="42" name="本文レベル1…"/>
          <p:cNvSpPr txBox="1"/>
          <p:nvPr>
            <p:ph type="body" idx="1"/>
          </p:nvPr>
        </p:nvSpPr>
        <p:spPr>
          <a:xfrm>
            <a:off x="827699" y="2052925"/>
            <a:ext cx="6711655" cy="4195482"/>
          </a:xfrm>
          <a:prstGeom prst="rect">
            <a:avLst/>
          </a:prstGeom>
        </p:spPr>
        <p:txBody>
          <a:bodyPr/>
          <a:lstStyle/>
          <a:p>
            <a:pPr/>
            <a:r>
              <a:t>本文レベル1</a:t>
            </a:r>
          </a:p>
          <a:p>
            <a:pPr lvl="1"/>
            <a:r>
              <a:t>本文レベル2</a:t>
            </a:r>
          </a:p>
          <a:p>
            <a:pPr lvl="2"/>
            <a:r>
              <a:t>本文レベル3</a:t>
            </a:r>
          </a:p>
          <a:p>
            <a:pPr lvl="3"/>
            <a:r>
              <a:t>本文レベル4</a:t>
            </a:r>
          </a:p>
          <a:p>
            <a:pPr lvl="4"/>
            <a:r>
              <a:t>本文レベル5</a:t>
            </a:r>
          </a:p>
        </p:txBody>
      </p:sp>
      <p:sp>
        <p:nvSpPr>
          <p:cNvPr id="43" name="スライド番号"/>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セクション見出し">
    <p:spTree>
      <p:nvGrpSpPr>
        <p:cNvPr id="1" name=""/>
        <p:cNvGrpSpPr/>
        <p:nvPr/>
      </p:nvGrpSpPr>
      <p:grpSpPr>
        <a:xfrm>
          <a:off x="0" y="0"/>
          <a:ext cx="0" cy="0"/>
          <a:chOff x="0" y="0"/>
          <a:chExt cx="0" cy="0"/>
        </a:xfrm>
      </p:grpSpPr>
      <p:sp>
        <p:nvSpPr>
          <p:cNvPr id="50" name="タイトルテキスト"/>
          <p:cNvSpPr txBox="1"/>
          <p:nvPr>
            <p:ph type="title"/>
          </p:nvPr>
        </p:nvSpPr>
        <p:spPr>
          <a:xfrm>
            <a:off x="866443" y="2861734"/>
            <a:ext cx="6620968" cy="1915648"/>
          </a:xfrm>
          <a:prstGeom prst="rect">
            <a:avLst/>
          </a:prstGeom>
        </p:spPr>
        <p:txBody>
          <a:bodyPr anchor="b">
            <a:normAutofit fontScale="100000" lnSpcReduction="0"/>
          </a:bodyPr>
          <a:lstStyle>
            <a:lvl1pPr>
              <a:defRPr sz="4000"/>
            </a:lvl1pPr>
          </a:lstStyle>
          <a:p>
            <a:pPr/>
            <a:r>
              <a:t>タイトルテキスト</a:t>
            </a:r>
          </a:p>
        </p:txBody>
      </p:sp>
      <p:sp>
        <p:nvSpPr>
          <p:cNvPr id="51" name="本文レベル1…"/>
          <p:cNvSpPr txBox="1"/>
          <p:nvPr>
            <p:ph type="body" sz="quarter" idx="1"/>
          </p:nvPr>
        </p:nvSpPr>
        <p:spPr>
          <a:xfrm>
            <a:off x="866441" y="4777380"/>
            <a:ext cx="6620969" cy="860401"/>
          </a:xfrm>
          <a:prstGeom prst="rect">
            <a:avLst/>
          </a:prstGeom>
        </p:spPr>
        <p:txBody>
          <a:bodyPr/>
          <a:lstStyle>
            <a:lvl1pPr marL="0" indent="0">
              <a:buClrTx/>
              <a:buSzTx/>
              <a:buNone/>
              <a:defRPr cap="all">
                <a:solidFill>
                  <a:schemeClr val="accent1"/>
                </a:solidFill>
              </a:defRPr>
            </a:lvl1pPr>
            <a:lvl2pPr marL="0" indent="457200">
              <a:buClrTx/>
              <a:buSzTx/>
              <a:buNone/>
              <a:defRPr cap="all">
                <a:solidFill>
                  <a:schemeClr val="accent1"/>
                </a:solidFill>
              </a:defRPr>
            </a:lvl2pPr>
            <a:lvl3pPr marL="0" indent="914400">
              <a:buClrTx/>
              <a:buSzTx/>
              <a:buNone/>
              <a:defRPr cap="all">
                <a:solidFill>
                  <a:schemeClr val="accent1"/>
                </a:solidFill>
              </a:defRPr>
            </a:lvl3pPr>
            <a:lvl4pPr marL="0" indent="1371600">
              <a:buClrTx/>
              <a:buSzTx/>
              <a:buNone/>
              <a:defRPr cap="all">
                <a:solidFill>
                  <a:schemeClr val="accent1"/>
                </a:solidFill>
              </a:defRPr>
            </a:lvl4pPr>
            <a:lvl5pPr marL="0" indent="1828800">
              <a:buClrTx/>
              <a:buSzTx/>
              <a:buNone/>
              <a:defRPr cap="all">
                <a:solidFill>
                  <a:schemeClr val="accent1"/>
                </a:solidFill>
              </a:defRPr>
            </a:lvl5pPr>
          </a:lstStyle>
          <a:p>
            <a:pPr/>
            <a:r>
              <a:t>本文レベル1</a:t>
            </a:r>
          </a:p>
          <a:p>
            <a:pPr lvl="1"/>
            <a:r>
              <a:t>本文レベル2</a:t>
            </a:r>
          </a:p>
          <a:p>
            <a:pPr lvl="2"/>
            <a:r>
              <a:t>本文レベル3</a:t>
            </a:r>
          </a:p>
          <a:p>
            <a:pPr lvl="3"/>
            <a:r>
              <a:t>本文レベル4</a:t>
            </a:r>
          </a:p>
          <a:p>
            <a:pPr lvl="4"/>
            <a:r>
              <a:t>本文レベル5</a:t>
            </a:r>
          </a:p>
        </p:txBody>
      </p:sp>
      <p:sp>
        <p:nvSpPr>
          <p:cNvPr id="52" name="スライド番号"/>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2 つのコンテンツ">
    <p:spTree>
      <p:nvGrpSpPr>
        <p:cNvPr id="1" name=""/>
        <p:cNvGrpSpPr/>
        <p:nvPr/>
      </p:nvGrpSpPr>
      <p:grpSpPr>
        <a:xfrm>
          <a:off x="0" y="0"/>
          <a:ext cx="0" cy="0"/>
          <a:chOff x="0" y="0"/>
          <a:chExt cx="0" cy="0"/>
        </a:xfrm>
      </p:grpSpPr>
      <p:sp>
        <p:nvSpPr>
          <p:cNvPr id="59" name="タイトルテキスト"/>
          <p:cNvSpPr txBox="1"/>
          <p:nvPr>
            <p:ph type="title"/>
          </p:nvPr>
        </p:nvSpPr>
        <p:spPr>
          <a:xfrm>
            <a:off x="484709" y="452718"/>
            <a:ext cx="7055382" cy="1400531"/>
          </a:xfrm>
          <a:prstGeom prst="rect">
            <a:avLst/>
          </a:prstGeom>
        </p:spPr>
        <p:txBody>
          <a:bodyPr>
            <a:normAutofit fontScale="100000" lnSpcReduction="0"/>
          </a:bodyPr>
          <a:lstStyle/>
          <a:p>
            <a:pPr/>
            <a:r>
              <a:t>タイトルテキスト</a:t>
            </a:r>
          </a:p>
        </p:txBody>
      </p:sp>
      <p:sp>
        <p:nvSpPr>
          <p:cNvPr id="60" name="本文レベル1…"/>
          <p:cNvSpPr txBox="1"/>
          <p:nvPr>
            <p:ph type="body" sz="half" idx="1"/>
          </p:nvPr>
        </p:nvSpPr>
        <p:spPr>
          <a:xfrm>
            <a:off x="827699" y="2060575"/>
            <a:ext cx="3298114" cy="4195764"/>
          </a:xfrm>
          <a:prstGeom prst="rect">
            <a:avLst/>
          </a:prstGeom>
        </p:spPr>
        <p:txBody>
          <a:bodyPr/>
          <a:lstStyle>
            <a:lvl1pPr>
              <a:defRPr sz="1800"/>
            </a:lvl1pPr>
            <a:lvl2pPr marL="778668" indent="-321468">
              <a:defRPr sz="1800"/>
            </a:lvl2pPr>
            <a:lvl3pPr marL="1208314" indent="-293914">
              <a:defRPr sz="1800"/>
            </a:lvl3pPr>
            <a:lvl4pPr marL="1714500" indent="-342900">
              <a:defRPr sz="1800"/>
            </a:lvl4pPr>
            <a:lvl5pPr marL="2171700" indent="-342900">
              <a:defRPr sz="1800"/>
            </a:lvl5pPr>
          </a:lstStyle>
          <a:p>
            <a:pPr/>
            <a:r>
              <a:t>本文レベル1</a:t>
            </a:r>
          </a:p>
          <a:p>
            <a:pPr lvl="1"/>
            <a:r>
              <a:t>本文レベル2</a:t>
            </a:r>
          </a:p>
          <a:p>
            <a:pPr lvl="2"/>
            <a:r>
              <a:t>本文レベル3</a:t>
            </a:r>
          </a:p>
          <a:p>
            <a:pPr lvl="3"/>
            <a:r>
              <a:t>本文レベル4</a:t>
            </a:r>
          </a:p>
          <a:p>
            <a:pPr lvl="4"/>
            <a:r>
              <a:t>本文レベル5</a:t>
            </a:r>
          </a:p>
        </p:txBody>
      </p:sp>
      <p:sp>
        <p:nvSpPr>
          <p:cNvPr id="61" name="スライド番号"/>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比較">
    <p:spTree>
      <p:nvGrpSpPr>
        <p:cNvPr id="1" name=""/>
        <p:cNvGrpSpPr/>
        <p:nvPr/>
      </p:nvGrpSpPr>
      <p:grpSpPr>
        <a:xfrm>
          <a:off x="0" y="0"/>
          <a:ext cx="0" cy="0"/>
          <a:chOff x="0" y="0"/>
          <a:chExt cx="0" cy="0"/>
        </a:xfrm>
      </p:grpSpPr>
      <p:sp>
        <p:nvSpPr>
          <p:cNvPr id="68" name="タイトルテキスト"/>
          <p:cNvSpPr txBox="1"/>
          <p:nvPr>
            <p:ph type="title"/>
          </p:nvPr>
        </p:nvSpPr>
        <p:spPr>
          <a:xfrm>
            <a:off x="484709" y="452718"/>
            <a:ext cx="7055382" cy="1400531"/>
          </a:xfrm>
          <a:prstGeom prst="rect">
            <a:avLst/>
          </a:prstGeom>
        </p:spPr>
        <p:txBody>
          <a:bodyPr>
            <a:normAutofit fontScale="100000" lnSpcReduction="0"/>
          </a:bodyPr>
          <a:lstStyle/>
          <a:p>
            <a:pPr/>
            <a:r>
              <a:t>タイトルテキスト</a:t>
            </a:r>
          </a:p>
        </p:txBody>
      </p:sp>
      <p:sp>
        <p:nvSpPr>
          <p:cNvPr id="69" name="本文レベル1…"/>
          <p:cNvSpPr txBox="1"/>
          <p:nvPr>
            <p:ph type="body" sz="quarter" idx="1"/>
          </p:nvPr>
        </p:nvSpPr>
        <p:spPr>
          <a:xfrm>
            <a:off x="827699" y="1905000"/>
            <a:ext cx="3298113" cy="576263"/>
          </a:xfrm>
          <a:prstGeom prst="rect">
            <a:avLst/>
          </a:prstGeom>
        </p:spPr>
        <p:txBody>
          <a:bodyPr anchor="b"/>
          <a:lstStyle>
            <a:lvl1pPr marL="0" indent="0">
              <a:buClrTx/>
              <a:buSzTx/>
              <a:buNone/>
              <a:defRPr sz="2400">
                <a:solidFill>
                  <a:schemeClr val="accent1"/>
                </a:solidFill>
              </a:defRPr>
            </a:lvl1pPr>
            <a:lvl2pPr marL="0" indent="457200">
              <a:buClrTx/>
              <a:buSzTx/>
              <a:buNone/>
              <a:defRPr sz="2400">
                <a:solidFill>
                  <a:schemeClr val="accent1"/>
                </a:solidFill>
              </a:defRPr>
            </a:lvl2pPr>
            <a:lvl3pPr marL="0" indent="914400">
              <a:buClrTx/>
              <a:buSzTx/>
              <a:buNone/>
              <a:defRPr sz="2400">
                <a:solidFill>
                  <a:schemeClr val="accent1"/>
                </a:solidFill>
              </a:defRPr>
            </a:lvl3pPr>
            <a:lvl4pPr marL="0" indent="1371600">
              <a:buClrTx/>
              <a:buSzTx/>
              <a:buNone/>
              <a:defRPr sz="2400">
                <a:solidFill>
                  <a:schemeClr val="accent1"/>
                </a:solidFill>
              </a:defRPr>
            </a:lvl4pPr>
            <a:lvl5pPr marL="0" indent="1828800">
              <a:buClrTx/>
              <a:buSzTx/>
              <a:buNone/>
              <a:defRPr sz="2400">
                <a:solidFill>
                  <a:schemeClr val="accent1"/>
                </a:solidFill>
              </a:defRPr>
            </a:lvl5pPr>
          </a:lstStyle>
          <a:p>
            <a:pPr/>
            <a:r>
              <a:t>本文レベル1</a:t>
            </a:r>
          </a:p>
          <a:p>
            <a:pPr lvl="1"/>
            <a:r>
              <a:t>本文レベル2</a:t>
            </a:r>
          </a:p>
          <a:p>
            <a:pPr lvl="2"/>
            <a:r>
              <a:t>本文レベル3</a:t>
            </a:r>
          </a:p>
          <a:p>
            <a:pPr lvl="3"/>
            <a:r>
              <a:t>本文レベル4</a:t>
            </a:r>
          </a:p>
          <a:p>
            <a:pPr lvl="4"/>
            <a:r>
              <a:t>本文レベル5</a:t>
            </a:r>
          </a:p>
        </p:txBody>
      </p:sp>
      <p:sp>
        <p:nvSpPr>
          <p:cNvPr id="70" name="Text Placeholder 4"/>
          <p:cNvSpPr/>
          <p:nvPr>
            <p:ph type="body" sz="quarter" idx="21"/>
          </p:nvPr>
        </p:nvSpPr>
        <p:spPr>
          <a:xfrm>
            <a:off x="4241975" y="1904999"/>
            <a:ext cx="3298114" cy="576264"/>
          </a:xfrm>
          <a:prstGeom prst="rect">
            <a:avLst/>
          </a:prstGeom>
        </p:spPr>
        <p:txBody>
          <a:bodyPr anchor="b"/>
          <a:lstStyle/>
          <a:p>
            <a:pPr marL="0" indent="0">
              <a:buClrTx/>
              <a:buSzTx/>
              <a:buNone/>
              <a:defRPr sz="2400">
                <a:solidFill>
                  <a:schemeClr val="accent1"/>
                </a:solidFill>
              </a:defRPr>
            </a:pPr>
          </a:p>
        </p:txBody>
      </p:sp>
      <p:sp>
        <p:nvSpPr>
          <p:cNvPr id="71" name="スライド番号"/>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タイトルのみ">
    <p:spTree>
      <p:nvGrpSpPr>
        <p:cNvPr id="1" name=""/>
        <p:cNvGrpSpPr/>
        <p:nvPr/>
      </p:nvGrpSpPr>
      <p:grpSpPr>
        <a:xfrm>
          <a:off x="0" y="0"/>
          <a:ext cx="0" cy="0"/>
          <a:chOff x="0" y="0"/>
          <a:chExt cx="0" cy="0"/>
        </a:xfrm>
      </p:grpSpPr>
      <p:sp>
        <p:nvSpPr>
          <p:cNvPr id="78" name="Oval 21"/>
          <p:cNvSpPr/>
          <p:nvPr/>
        </p:nvSpPr>
        <p:spPr>
          <a:xfrm>
            <a:off x="6299432" y="1676400"/>
            <a:ext cx="2819401" cy="2819400"/>
          </a:xfrm>
          <a:prstGeom prst="ellipse">
            <a:avLst/>
          </a:prstGeom>
          <a:gradFill>
            <a:gsLst>
              <a:gs pos="0">
                <a:srgbClr val="7AC4F0">
                  <a:alpha val="7000"/>
                </a:srgbClr>
              </a:gs>
              <a:gs pos="36000">
                <a:srgbClr val="7AC4F0">
                  <a:alpha val="6000"/>
                </a:srgbClr>
              </a:gs>
              <a:gs pos="69000">
                <a:srgbClr val="7AC4F0">
                  <a:alpha val="0"/>
                </a:srgbClr>
              </a:gs>
            </a:gsLst>
            <a:path path="circle">
              <a:fillToRect l="37721" t="-19636" r="62278" b="119636"/>
            </a:path>
          </a:gradFill>
          <a:ln w="12700">
            <a:miter lim="400000"/>
          </a:ln>
        </p:spPr>
        <p:txBody>
          <a:bodyPr lIns="45719" rIns="45719"/>
          <a:lstStyle/>
          <a:p>
            <a:pPr>
              <a:defRPr>
                <a:solidFill>
                  <a:srgbClr val="FFFFFF"/>
                </a:solidFill>
              </a:defRPr>
            </a:pPr>
          </a:p>
        </p:txBody>
      </p:sp>
      <p:sp>
        <p:nvSpPr>
          <p:cNvPr id="79" name="Oval 22"/>
          <p:cNvSpPr/>
          <p:nvPr/>
        </p:nvSpPr>
        <p:spPr>
          <a:xfrm>
            <a:off x="5689832" y="-457201"/>
            <a:ext cx="1600201" cy="1600201"/>
          </a:xfrm>
          <a:prstGeom prst="ellipse">
            <a:avLst/>
          </a:prstGeom>
          <a:gradFill>
            <a:gsLst>
              <a:gs pos="0">
                <a:srgbClr val="7AC4F0">
                  <a:alpha val="14000"/>
                </a:srgbClr>
              </a:gs>
              <a:gs pos="36000">
                <a:srgbClr val="7AC4F0">
                  <a:alpha val="7000"/>
                </a:srgbClr>
              </a:gs>
              <a:gs pos="73000">
                <a:srgbClr val="7AC4F0">
                  <a:alpha val="0"/>
                </a:srgbClr>
              </a:gs>
            </a:gsLst>
            <a:path path="circle">
              <a:fillToRect l="37721" t="-19636" r="62278" b="119636"/>
            </a:path>
          </a:gradFill>
          <a:ln w="12700">
            <a:miter lim="400000"/>
          </a:ln>
        </p:spPr>
        <p:txBody>
          <a:bodyPr lIns="45719" rIns="45719"/>
          <a:lstStyle/>
          <a:p>
            <a:pPr>
              <a:defRPr>
                <a:solidFill>
                  <a:srgbClr val="FFFFFF"/>
                </a:solidFill>
              </a:defRPr>
            </a:pPr>
          </a:p>
        </p:txBody>
      </p:sp>
      <p:sp>
        <p:nvSpPr>
          <p:cNvPr id="80" name="Oval 23"/>
          <p:cNvSpPr/>
          <p:nvPr/>
        </p:nvSpPr>
        <p:spPr>
          <a:xfrm>
            <a:off x="6299432" y="6096000"/>
            <a:ext cx="990601" cy="990600"/>
          </a:xfrm>
          <a:prstGeom prst="ellipse">
            <a:avLst/>
          </a:prstGeom>
          <a:gradFill>
            <a:gsLst>
              <a:gs pos="0">
                <a:srgbClr val="7AC4F0">
                  <a:alpha val="14000"/>
                </a:srgbClr>
              </a:gs>
              <a:gs pos="36000">
                <a:srgbClr val="7AC4F0">
                  <a:alpha val="7000"/>
                </a:srgbClr>
              </a:gs>
              <a:gs pos="66000">
                <a:srgbClr val="7AC4F0">
                  <a:alpha val="0"/>
                </a:srgbClr>
              </a:gs>
            </a:gsLst>
            <a:path path="circle">
              <a:fillToRect l="37721" t="-19636" r="62278" b="119636"/>
            </a:path>
          </a:gradFill>
          <a:ln w="12700">
            <a:miter lim="400000"/>
          </a:ln>
        </p:spPr>
        <p:txBody>
          <a:bodyPr lIns="45719" rIns="45719"/>
          <a:lstStyle/>
          <a:p>
            <a:pPr>
              <a:defRPr>
                <a:solidFill>
                  <a:srgbClr val="FFFFFF"/>
                </a:solidFill>
              </a:defRPr>
            </a:pPr>
          </a:p>
        </p:txBody>
      </p:sp>
      <p:sp>
        <p:nvSpPr>
          <p:cNvPr id="81" name="Oval 19"/>
          <p:cNvSpPr/>
          <p:nvPr/>
        </p:nvSpPr>
        <p:spPr>
          <a:xfrm>
            <a:off x="-153988" y="2666999"/>
            <a:ext cx="4191001" cy="4191001"/>
          </a:xfrm>
          <a:prstGeom prst="ellipse">
            <a:avLst/>
          </a:prstGeom>
          <a:gradFill>
            <a:gsLst>
              <a:gs pos="0">
                <a:srgbClr val="7AC4F0">
                  <a:alpha val="11000"/>
                </a:srgbClr>
              </a:gs>
              <a:gs pos="36000">
                <a:srgbClr val="7AC4F0">
                  <a:alpha val="10000"/>
                </a:srgbClr>
              </a:gs>
              <a:gs pos="75000">
                <a:srgbClr val="7AC4F0">
                  <a:alpha val="0"/>
                </a:srgbClr>
              </a:gs>
            </a:gsLst>
            <a:path path="circle">
              <a:fillToRect l="37721" t="-19636" r="62278" b="119636"/>
            </a:path>
          </a:gradFill>
          <a:ln w="12700">
            <a:miter lim="400000"/>
          </a:ln>
        </p:spPr>
        <p:txBody>
          <a:bodyPr lIns="45719" rIns="45719"/>
          <a:lstStyle/>
          <a:p>
            <a:pPr>
              <a:defRPr>
                <a:solidFill>
                  <a:srgbClr val="FFFFFF"/>
                </a:solidFill>
              </a:defRPr>
            </a:pPr>
          </a:p>
        </p:txBody>
      </p:sp>
      <p:sp>
        <p:nvSpPr>
          <p:cNvPr id="82" name="Oval 20"/>
          <p:cNvSpPr/>
          <p:nvPr/>
        </p:nvSpPr>
        <p:spPr>
          <a:xfrm>
            <a:off x="-839788" y="2895600"/>
            <a:ext cx="2362201" cy="2362200"/>
          </a:xfrm>
          <a:prstGeom prst="ellipse">
            <a:avLst/>
          </a:prstGeom>
          <a:gradFill>
            <a:gsLst>
              <a:gs pos="0">
                <a:srgbClr val="7AC4F0">
                  <a:alpha val="8000"/>
                </a:srgbClr>
              </a:gs>
              <a:gs pos="36000">
                <a:srgbClr val="7AC4F0">
                  <a:alpha val="8000"/>
                </a:srgbClr>
              </a:gs>
              <a:gs pos="72000">
                <a:srgbClr val="7AC4F0">
                  <a:alpha val="0"/>
                </a:srgbClr>
              </a:gs>
            </a:gsLst>
            <a:path path="circle">
              <a:fillToRect l="37721" t="-19636" r="62278" b="119636"/>
            </a:path>
          </a:gradFill>
          <a:ln w="12700">
            <a:miter lim="400000"/>
          </a:ln>
        </p:spPr>
        <p:txBody>
          <a:bodyPr lIns="45719" rIns="45719"/>
          <a:lstStyle/>
          <a:p>
            <a:pPr>
              <a:defRPr>
                <a:solidFill>
                  <a:srgbClr val="FFFFFF"/>
                </a:solidFill>
              </a:defRPr>
            </a:pPr>
          </a:p>
        </p:txBody>
      </p:sp>
      <p:pic>
        <p:nvPicPr>
          <p:cNvPr id="83" name="図 7" descr="図 7"/>
          <p:cNvPicPr>
            <a:picLocks noChangeAspect="1"/>
          </p:cNvPicPr>
          <p:nvPr/>
        </p:nvPicPr>
        <p:blipFill>
          <a:blip r:embed="rId2">
            <a:extLst/>
          </a:blip>
          <a:stretch>
            <a:fillRect/>
          </a:stretch>
        </p:blipFill>
        <p:spPr>
          <a:xfrm>
            <a:off x="7831310" y="15673"/>
            <a:ext cx="499054" cy="1481805"/>
          </a:xfrm>
          <a:prstGeom prst="rect">
            <a:avLst/>
          </a:prstGeom>
          <a:ln w="12700">
            <a:miter lim="400000"/>
          </a:ln>
        </p:spPr>
      </p:pic>
      <p:sp>
        <p:nvSpPr>
          <p:cNvPr id="84" name="タイトルテキスト"/>
          <p:cNvSpPr txBox="1"/>
          <p:nvPr>
            <p:ph type="title"/>
          </p:nvPr>
        </p:nvSpPr>
        <p:spPr>
          <a:xfrm>
            <a:off x="484709" y="452718"/>
            <a:ext cx="7055382" cy="1400531"/>
          </a:xfrm>
          <a:prstGeom prst="rect">
            <a:avLst/>
          </a:prstGeom>
        </p:spPr>
        <p:txBody>
          <a:bodyPr>
            <a:normAutofit fontScale="100000" lnSpcReduction="0"/>
          </a:bodyPr>
          <a:lstStyle/>
          <a:p>
            <a:pPr/>
            <a:r>
              <a:t>タイトルテキスト</a:t>
            </a:r>
          </a:p>
        </p:txBody>
      </p:sp>
      <p:sp>
        <p:nvSpPr>
          <p:cNvPr id="85" name="スライド番号"/>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白紙">
    <p:spTree>
      <p:nvGrpSpPr>
        <p:cNvPr id="1" name=""/>
        <p:cNvGrpSpPr/>
        <p:nvPr/>
      </p:nvGrpSpPr>
      <p:grpSpPr>
        <a:xfrm>
          <a:off x="0" y="0"/>
          <a:ext cx="0" cy="0"/>
          <a:chOff x="0" y="0"/>
          <a:chExt cx="0" cy="0"/>
        </a:xfrm>
      </p:grpSpPr>
      <p:sp>
        <p:nvSpPr>
          <p:cNvPr id="92" name="スライド番号"/>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タイトル付きのコンテンツ">
    <p:spTree>
      <p:nvGrpSpPr>
        <p:cNvPr id="1" name=""/>
        <p:cNvGrpSpPr/>
        <p:nvPr/>
      </p:nvGrpSpPr>
      <p:grpSpPr>
        <a:xfrm>
          <a:off x="0" y="0"/>
          <a:ext cx="0" cy="0"/>
          <a:chOff x="0" y="0"/>
          <a:chExt cx="0" cy="0"/>
        </a:xfrm>
      </p:grpSpPr>
      <p:sp>
        <p:nvSpPr>
          <p:cNvPr id="99" name="タイトルテキスト"/>
          <p:cNvSpPr txBox="1"/>
          <p:nvPr>
            <p:ph type="title"/>
          </p:nvPr>
        </p:nvSpPr>
        <p:spPr>
          <a:xfrm>
            <a:off x="866441" y="1447800"/>
            <a:ext cx="2551463" cy="1447800"/>
          </a:xfrm>
          <a:prstGeom prst="rect">
            <a:avLst/>
          </a:prstGeom>
        </p:spPr>
        <p:txBody>
          <a:bodyPr anchor="b">
            <a:normAutofit fontScale="100000" lnSpcReduction="0"/>
          </a:bodyPr>
          <a:lstStyle>
            <a:lvl1pPr>
              <a:defRPr sz="2400"/>
            </a:lvl1pPr>
          </a:lstStyle>
          <a:p>
            <a:pPr/>
            <a:r>
              <a:t>タイトルテキスト</a:t>
            </a:r>
          </a:p>
        </p:txBody>
      </p:sp>
      <p:sp>
        <p:nvSpPr>
          <p:cNvPr id="100" name="本文レベル1…"/>
          <p:cNvSpPr txBox="1"/>
          <p:nvPr>
            <p:ph type="body" sz="half" idx="1"/>
          </p:nvPr>
        </p:nvSpPr>
        <p:spPr>
          <a:xfrm>
            <a:off x="3589397" y="1447800"/>
            <a:ext cx="3898014" cy="4572000"/>
          </a:xfrm>
          <a:prstGeom prst="rect">
            <a:avLst/>
          </a:prstGeom>
        </p:spPr>
        <p:txBody>
          <a:bodyPr anchor="ctr"/>
          <a:lstStyle/>
          <a:p>
            <a:pPr/>
            <a:r>
              <a:t>本文レベル1</a:t>
            </a:r>
          </a:p>
          <a:p>
            <a:pPr lvl="1"/>
            <a:r>
              <a:t>本文レベル2</a:t>
            </a:r>
          </a:p>
          <a:p>
            <a:pPr lvl="2"/>
            <a:r>
              <a:t>本文レベル3</a:t>
            </a:r>
          </a:p>
          <a:p>
            <a:pPr lvl="3"/>
            <a:r>
              <a:t>本文レベル4</a:t>
            </a:r>
          </a:p>
          <a:p>
            <a:pPr lvl="4"/>
            <a:r>
              <a:t>本文レベル5</a:t>
            </a:r>
          </a:p>
        </p:txBody>
      </p:sp>
      <p:sp>
        <p:nvSpPr>
          <p:cNvPr id="101" name="Text Placeholder 3"/>
          <p:cNvSpPr/>
          <p:nvPr>
            <p:ph type="body" sz="quarter" idx="21"/>
          </p:nvPr>
        </p:nvSpPr>
        <p:spPr>
          <a:xfrm>
            <a:off x="866440" y="3129281"/>
            <a:ext cx="2551464" cy="2895600"/>
          </a:xfrm>
          <a:prstGeom prst="rect">
            <a:avLst/>
          </a:prstGeom>
        </p:spPr>
        <p:txBody>
          <a:bodyPr/>
          <a:lstStyle/>
          <a:p>
            <a:pPr marL="0" indent="0">
              <a:buClrTx/>
              <a:buSzTx/>
              <a:buNone/>
              <a:defRPr sz="1400"/>
            </a:pPr>
          </a:p>
        </p:txBody>
      </p:sp>
      <p:sp>
        <p:nvSpPr>
          <p:cNvPr id="102" name="スライド番号"/>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Relationship Id="rId16" Type="http://schemas.openxmlformats.org/officeDocument/2006/relationships/slideLayout" Target="../slideLayouts/slideLayout13.xml"/><Relationship Id="rId17" Type="http://schemas.openxmlformats.org/officeDocument/2006/relationships/slideLayout" Target="../slideLayouts/slideLayout14.xml"/><Relationship Id="rId18" Type="http://schemas.openxmlformats.org/officeDocument/2006/relationships/slideLayout" Target="../slideLayouts/slideLayout15.xml"/><Relationship Id="rId19"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Oval 21"/>
          <p:cNvSpPr/>
          <p:nvPr/>
        </p:nvSpPr>
        <p:spPr>
          <a:xfrm>
            <a:off x="6299432" y="1676400"/>
            <a:ext cx="2819401" cy="2819400"/>
          </a:xfrm>
          <a:prstGeom prst="ellipse">
            <a:avLst/>
          </a:prstGeom>
          <a:gradFill>
            <a:gsLst>
              <a:gs pos="0">
                <a:srgbClr val="7AC4F0">
                  <a:alpha val="7000"/>
                </a:srgbClr>
              </a:gs>
              <a:gs pos="36000">
                <a:srgbClr val="7AC4F0">
                  <a:alpha val="6000"/>
                </a:srgbClr>
              </a:gs>
              <a:gs pos="69000">
                <a:srgbClr val="7AC4F0">
                  <a:alpha val="0"/>
                </a:srgbClr>
              </a:gs>
            </a:gsLst>
            <a:path path="circle">
              <a:fillToRect l="37721" t="-19636" r="62278" b="119636"/>
            </a:path>
          </a:gradFill>
          <a:ln w="12700">
            <a:miter lim="400000"/>
          </a:ln>
        </p:spPr>
        <p:txBody>
          <a:bodyPr lIns="45719" rIns="45719"/>
          <a:lstStyle/>
          <a:p>
            <a:pPr>
              <a:defRPr>
                <a:solidFill>
                  <a:srgbClr val="FFFFFF"/>
                </a:solidFill>
              </a:defRPr>
            </a:pPr>
          </a:p>
        </p:txBody>
      </p:sp>
      <p:sp>
        <p:nvSpPr>
          <p:cNvPr id="3" name="Oval 22"/>
          <p:cNvSpPr/>
          <p:nvPr/>
        </p:nvSpPr>
        <p:spPr>
          <a:xfrm>
            <a:off x="5689832" y="-457201"/>
            <a:ext cx="1600201" cy="1600201"/>
          </a:xfrm>
          <a:prstGeom prst="ellipse">
            <a:avLst/>
          </a:prstGeom>
          <a:gradFill>
            <a:gsLst>
              <a:gs pos="0">
                <a:srgbClr val="7AC4F0">
                  <a:alpha val="14000"/>
                </a:srgbClr>
              </a:gs>
              <a:gs pos="36000">
                <a:srgbClr val="7AC4F0">
                  <a:alpha val="7000"/>
                </a:srgbClr>
              </a:gs>
              <a:gs pos="73000">
                <a:srgbClr val="7AC4F0">
                  <a:alpha val="0"/>
                </a:srgbClr>
              </a:gs>
            </a:gsLst>
            <a:path path="circle">
              <a:fillToRect l="37721" t="-19636" r="62278" b="119636"/>
            </a:path>
          </a:gradFill>
          <a:ln w="12700">
            <a:miter lim="400000"/>
          </a:ln>
        </p:spPr>
        <p:txBody>
          <a:bodyPr lIns="45719" rIns="45719"/>
          <a:lstStyle/>
          <a:p>
            <a:pPr>
              <a:defRPr>
                <a:solidFill>
                  <a:srgbClr val="FFFFFF"/>
                </a:solidFill>
              </a:defRPr>
            </a:pPr>
          </a:p>
        </p:txBody>
      </p:sp>
      <p:sp>
        <p:nvSpPr>
          <p:cNvPr id="4" name="Oval 23"/>
          <p:cNvSpPr/>
          <p:nvPr/>
        </p:nvSpPr>
        <p:spPr>
          <a:xfrm>
            <a:off x="6299432" y="6096000"/>
            <a:ext cx="990601" cy="990600"/>
          </a:xfrm>
          <a:prstGeom prst="ellipse">
            <a:avLst/>
          </a:prstGeom>
          <a:gradFill>
            <a:gsLst>
              <a:gs pos="0">
                <a:srgbClr val="7AC4F0">
                  <a:alpha val="14000"/>
                </a:srgbClr>
              </a:gs>
              <a:gs pos="36000">
                <a:srgbClr val="7AC4F0">
                  <a:alpha val="7000"/>
                </a:srgbClr>
              </a:gs>
              <a:gs pos="66000">
                <a:srgbClr val="7AC4F0">
                  <a:alpha val="0"/>
                </a:srgbClr>
              </a:gs>
            </a:gsLst>
            <a:path path="circle">
              <a:fillToRect l="37721" t="-19636" r="62278" b="119636"/>
            </a:path>
          </a:gradFill>
          <a:ln w="12700">
            <a:miter lim="400000"/>
          </a:ln>
        </p:spPr>
        <p:txBody>
          <a:bodyPr lIns="45719" rIns="45719"/>
          <a:lstStyle/>
          <a:p>
            <a:pPr>
              <a:defRPr>
                <a:solidFill>
                  <a:srgbClr val="FFFFFF"/>
                </a:solidFill>
              </a:defRPr>
            </a:pPr>
          </a:p>
        </p:txBody>
      </p:sp>
      <p:sp>
        <p:nvSpPr>
          <p:cNvPr id="5" name="Oval 19"/>
          <p:cNvSpPr/>
          <p:nvPr/>
        </p:nvSpPr>
        <p:spPr>
          <a:xfrm>
            <a:off x="-153988" y="2666999"/>
            <a:ext cx="4191001" cy="4191001"/>
          </a:xfrm>
          <a:prstGeom prst="ellipse">
            <a:avLst/>
          </a:prstGeom>
          <a:gradFill>
            <a:gsLst>
              <a:gs pos="0">
                <a:srgbClr val="7AC4F0">
                  <a:alpha val="11000"/>
                </a:srgbClr>
              </a:gs>
              <a:gs pos="36000">
                <a:srgbClr val="7AC4F0">
                  <a:alpha val="10000"/>
                </a:srgbClr>
              </a:gs>
              <a:gs pos="75000">
                <a:srgbClr val="7AC4F0">
                  <a:alpha val="0"/>
                </a:srgbClr>
              </a:gs>
            </a:gsLst>
            <a:path path="circle">
              <a:fillToRect l="37721" t="-19636" r="62278" b="119636"/>
            </a:path>
          </a:gradFill>
          <a:ln w="12700">
            <a:miter lim="400000"/>
          </a:ln>
        </p:spPr>
        <p:txBody>
          <a:bodyPr lIns="45719" rIns="45719"/>
          <a:lstStyle/>
          <a:p>
            <a:pPr>
              <a:defRPr>
                <a:solidFill>
                  <a:srgbClr val="FFFFFF"/>
                </a:solidFill>
              </a:defRPr>
            </a:pPr>
          </a:p>
        </p:txBody>
      </p:sp>
      <p:sp>
        <p:nvSpPr>
          <p:cNvPr id="6" name="Oval 20"/>
          <p:cNvSpPr/>
          <p:nvPr/>
        </p:nvSpPr>
        <p:spPr>
          <a:xfrm>
            <a:off x="-839788" y="2895600"/>
            <a:ext cx="2362201" cy="2362200"/>
          </a:xfrm>
          <a:prstGeom prst="ellipse">
            <a:avLst/>
          </a:prstGeom>
          <a:gradFill>
            <a:gsLst>
              <a:gs pos="0">
                <a:srgbClr val="7AC4F0">
                  <a:alpha val="8000"/>
                </a:srgbClr>
              </a:gs>
              <a:gs pos="36000">
                <a:srgbClr val="7AC4F0">
                  <a:alpha val="8000"/>
                </a:srgbClr>
              </a:gs>
              <a:gs pos="72000">
                <a:srgbClr val="7AC4F0">
                  <a:alpha val="0"/>
                </a:srgbClr>
              </a:gs>
            </a:gsLst>
            <a:path path="circle">
              <a:fillToRect l="37721" t="-19636" r="62278" b="119636"/>
            </a:path>
          </a:gradFill>
          <a:ln w="12700">
            <a:miter lim="400000"/>
          </a:ln>
        </p:spPr>
        <p:txBody>
          <a:bodyPr lIns="45719" rIns="45719"/>
          <a:lstStyle/>
          <a:p>
            <a:pPr>
              <a:defRPr>
                <a:solidFill>
                  <a:srgbClr val="FFFFFF"/>
                </a:solidFill>
              </a:defRPr>
            </a:pPr>
          </a:p>
        </p:txBody>
      </p:sp>
      <p:pic>
        <p:nvPicPr>
          <p:cNvPr id="7" name="図 7" descr="図 7"/>
          <p:cNvPicPr>
            <a:picLocks noChangeAspect="1"/>
          </p:cNvPicPr>
          <p:nvPr/>
        </p:nvPicPr>
        <p:blipFill>
          <a:blip r:embed="rId3">
            <a:extLst/>
          </a:blip>
          <a:stretch>
            <a:fillRect/>
          </a:stretch>
        </p:blipFill>
        <p:spPr>
          <a:xfrm>
            <a:off x="7831310" y="15673"/>
            <a:ext cx="499054" cy="1481805"/>
          </a:xfrm>
          <a:prstGeom prst="rect">
            <a:avLst/>
          </a:prstGeom>
          <a:ln w="12700">
            <a:miter lim="400000"/>
          </a:ln>
        </p:spPr>
      </p:pic>
      <p:sp>
        <p:nvSpPr>
          <p:cNvPr id="8" name="タイトルテキスト"/>
          <p:cNvSpPr txBox="1"/>
          <p:nvPr>
            <p:ph type="title"/>
          </p:nvPr>
        </p:nvSpPr>
        <p:spPr>
          <a:xfrm>
            <a:off x="457200" y="274637"/>
            <a:ext cx="8229600" cy="1325564"/>
          </a:xfrm>
          <a:prstGeom prst="rect">
            <a:avLst/>
          </a:prstGeom>
          <a:ln w="12700">
            <a:miter lim="400000"/>
          </a:ln>
          <a:extLst>
            <a:ext uri="{C572A759-6A51-4108-AA02-DFA0A04FC94B}">
              <ma14:wrappingTextBoxFlag xmlns:ma14="http://schemas.microsoft.com/office/mac/drawingml/2011/main" val="1"/>
            </a:ext>
          </a:extLst>
        </p:spPr>
        <p:txBody>
          <a:bodyPr lIns="45719" rIns="45719"/>
          <a:lstStyle/>
          <a:p>
            <a:pPr/>
            <a:r>
              <a:t>タイトルテキスト</a:t>
            </a:r>
          </a:p>
        </p:txBody>
      </p:sp>
      <p:sp>
        <p:nvSpPr>
          <p:cNvPr id="9" name="本文レベル1…"/>
          <p:cNvSpPr txBox="1"/>
          <p:nvPr>
            <p:ph type="body" idx="1"/>
          </p:nvPr>
        </p:nvSpPr>
        <p:spPr>
          <a:xfrm>
            <a:off x="457200" y="1600200"/>
            <a:ext cx="8229600" cy="5257800"/>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a:r>
              <a:t>本文レベル1</a:t>
            </a:r>
          </a:p>
          <a:p>
            <a:pPr lvl="1"/>
            <a:r>
              <a:t>本文レベル2</a:t>
            </a:r>
          </a:p>
          <a:p>
            <a:pPr lvl="2"/>
            <a:r>
              <a:t>本文レベル3</a:t>
            </a:r>
          </a:p>
          <a:p>
            <a:pPr lvl="3"/>
            <a:r>
              <a:t>本文レベル4</a:t>
            </a:r>
          </a:p>
          <a:p>
            <a:pPr lvl="4"/>
            <a:r>
              <a:t>本文レベル5</a:t>
            </a:r>
          </a:p>
        </p:txBody>
      </p:sp>
      <p:sp>
        <p:nvSpPr>
          <p:cNvPr id="10" name="スライド番号"/>
          <p:cNvSpPr txBox="1"/>
          <p:nvPr>
            <p:ph type="sldNum" sz="quarter" idx="2"/>
          </p:nvPr>
        </p:nvSpPr>
        <p:spPr>
          <a:xfrm>
            <a:off x="7831694" y="540183"/>
            <a:ext cx="498288" cy="523240"/>
          </a:xfrm>
          <a:prstGeom prst="rect">
            <a:avLst/>
          </a:prstGeom>
          <a:ln w="12700">
            <a:miter lim="400000"/>
          </a:ln>
        </p:spPr>
        <p:txBody>
          <a:bodyPr wrap="none" lIns="45719" rIns="45719" anchor="b">
            <a:spAutoFit/>
          </a:bodyPr>
          <a:lstStyle>
            <a:lvl1pPr algn="ctr">
              <a:defRPr sz="2800">
                <a:solidFill>
                  <a:srgbClr val="FFFFFF"/>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 id="2147483661" r:id="rId16"/>
    <p:sldLayoutId id="2147483662" r:id="rId17"/>
    <p:sldLayoutId id="2147483663" r:id="rId18"/>
    <p:sldLayoutId id="2147483664" r:id="rId19"/>
  </p:sldLayoutIdLst>
  <p:transition xmlns:p14="http://schemas.microsoft.com/office/powerpoint/2010/main" spd="med" advClick="1"/>
  <p:txStyles>
    <p:titleStyle>
      <a:lvl1pPr marL="0" marR="0" indent="0" algn="l" defTabSz="457200" rtl="0" latinLnBrk="0">
        <a:lnSpc>
          <a:spcPct val="100000"/>
        </a:lnSpc>
        <a:spcBef>
          <a:spcPts val="0"/>
        </a:spcBef>
        <a:spcAft>
          <a:spcPts val="0"/>
        </a:spcAft>
        <a:buClrTx/>
        <a:buSzTx/>
        <a:buFontTx/>
        <a:buNone/>
        <a:tabLst/>
        <a:defRPr b="0" baseline="0" cap="none" i="0" spc="0" strike="noStrike" sz="4200" u="none">
          <a:solidFill>
            <a:srgbClr val="EBEBEB"/>
          </a:solidFill>
          <a:uFillTx/>
          <a:latin typeface="Century Gothic"/>
          <a:ea typeface="Century Gothic"/>
          <a:cs typeface="Century Gothic"/>
          <a:sym typeface="Century Gothic"/>
        </a:defRPr>
      </a:lvl1pPr>
      <a:lvl2pPr marL="0" marR="0" indent="0" algn="l" defTabSz="457200" rtl="0" latinLnBrk="0">
        <a:lnSpc>
          <a:spcPct val="100000"/>
        </a:lnSpc>
        <a:spcBef>
          <a:spcPts val="0"/>
        </a:spcBef>
        <a:spcAft>
          <a:spcPts val="0"/>
        </a:spcAft>
        <a:buClrTx/>
        <a:buSzTx/>
        <a:buFontTx/>
        <a:buNone/>
        <a:tabLst/>
        <a:defRPr b="0" baseline="0" cap="none" i="0" spc="0" strike="noStrike" sz="4200" u="none">
          <a:solidFill>
            <a:srgbClr val="EBEBEB"/>
          </a:solidFill>
          <a:uFillTx/>
          <a:latin typeface="Century Gothic"/>
          <a:ea typeface="Century Gothic"/>
          <a:cs typeface="Century Gothic"/>
          <a:sym typeface="Century Gothic"/>
        </a:defRPr>
      </a:lvl2pPr>
      <a:lvl3pPr marL="0" marR="0" indent="0" algn="l" defTabSz="457200" rtl="0" latinLnBrk="0">
        <a:lnSpc>
          <a:spcPct val="100000"/>
        </a:lnSpc>
        <a:spcBef>
          <a:spcPts val="0"/>
        </a:spcBef>
        <a:spcAft>
          <a:spcPts val="0"/>
        </a:spcAft>
        <a:buClrTx/>
        <a:buSzTx/>
        <a:buFontTx/>
        <a:buNone/>
        <a:tabLst/>
        <a:defRPr b="0" baseline="0" cap="none" i="0" spc="0" strike="noStrike" sz="4200" u="none">
          <a:solidFill>
            <a:srgbClr val="EBEBEB"/>
          </a:solidFill>
          <a:uFillTx/>
          <a:latin typeface="Century Gothic"/>
          <a:ea typeface="Century Gothic"/>
          <a:cs typeface="Century Gothic"/>
          <a:sym typeface="Century Gothic"/>
        </a:defRPr>
      </a:lvl3pPr>
      <a:lvl4pPr marL="0" marR="0" indent="0" algn="l" defTabSz="457200" rtl="0" latinLnBrk="0">
        <a:lnSpc>
          <a:spcPct val="100000"/>
        </a:lnSpc>
        <a:spcBef>
          <a:spcPts val="0"/>
        </a:spcBef>
        <a:spcAft>
          <a:spcPts val="0"/>
        </a:spcAft>
        <a:buClrTx/>
        <a:buSzTx/>
        <a:buFontTx/>
        <a:buNone/>
        <a:tabLst/>
        <a:defRPr b="0" baseline="0" cap="none" i="0" spc="0" strike="noStrike" sz="4200" u="none">
          <a:solidFill>
            <a:srgbClr val="EBEBEB"/>
          </a:solidFill>
          <a:uFillTx/>
          <a:latin typeface="Century Gothic"/>
          <a:ea typeface="Century Gothic"/>
          <a:cs typeface="Century Gothic"/>
          <a:sym typeface="Century Gothic"/>
        </a:defRPr>
      </a:lvl4pPr>
      <a:lvl5pPr marL="0" marR="0" indent="0" algn="l" defTabSz="457200" rtl="0" latinLnBrk="0">
        <a:lnSpc>
          <a:spcPct val="100000"/>
        </a:lnSpc>
        <a:spcBef>
          <a:spcPts val="0"/>
        </a:spcBef>
        <a:spcAft>
          <a:spcPts val="0"/>
        </a:spcAft>
        <a:buClrTx/>
        <a:buSzTx/>
        <a:buFontTx/>
        <a:buNone/>
        <a:tabLst/>
        <a:defRPr b="0" baseline="0" cap="none" i="0" spc="0" strike="noStrike" sz="4200" u="none">
          <a:solidFill>
            <a:srgbClr val="EBEBEB"/>
          </a:solidFill>
          <a:uFillTx/>
          <a:latin typeface="Century Gothic"/>
          <a:ea typeface="Century Gothic"/>
          <a:cs typeface="Century Gothic"/>
          <a:sym typeface="Century Gothic"/>
        </a:defRPr>
      </a:lvl5pPr>
      <a:lvl6pPr marL="0" marR="0" indent="0" algn="l" defTabSz="457200" rtl="0" latinLnBrk="0">
        <a:lnSpc>
          <a:spcPct val="100000"/>
        </a:lnSpc>
        <a:spcBef>
          <a:spcPts val="0"/>
        </a:spcBef>
        <a:spcAft>
          <a:spcPts val="0"/>
        </a:spcAft>
        <a:buClrTx/>
        <a:buSzTx/>
        <a:buFontTx/>
        <a:buNone/>
        <a:tabLst/>
        <a:defRPr b="0" baseline="0" cap="none" i="0" spc="0" strike="noStrike" sz="4200" u="none">
          <a:solidFill>
            <a:srgbClr val="EBEBEB"/>
          </a:solidFill>
          <a:uFillTx/>
          <a:latin typeface="Century Gothic"/>
          <a:ea typeface="Century Gothic"/>
          <a:cs typeface="Century Gothic"/>
          <a:sym typeface="Century Gothic"/>
        </a:defRPr>
      </a:lvl6pPr>
      <a:lvl7pPr marL="0" marR="0" indent="0" algn="l" defTabSz="457200" rtl="0" latinLnBrk="0">
        <a:lnSpc>
          <a:spcPct val="100000"/>
        </a:lnSpc>
        <a:spcBef>
          <a:spcPts val="0"/>
        </a:spcBef>
        <a:spcAft>
          <a:spcPts val="0"/>
        </a:spcAft>
        <a:buClrTx/>
        <a:buSzTx/>
        <a:buFontTx/>
        <a:buNone/>
        <a:tabLst/>
        <a:defRPr b="0" baseline="0" cap="none" i="0" spc="0" strike="noStrike" sz="4200" u="none">
          <a:solidFill>
            <a:srgbClr val="EBEBEB"/>
          </a:solidFill>
          <a:uFillTx/>
          <a:latin typeface="Century Gothic"/>
          <a:ea typeface="Century Gothic"/>
          <a:cs typeface="Century Gothic"/>
          <a:sym typeface="Century Gothic"/>
        </a:defRPr>
      </a:lvl7pPr>
      <a:lvl8pPr marL="0" marR="0" indent="0" algn="l" defTabSz="457200" rtl="0" latinLnBrk="0">
        <a:lnSpc>
          <a:spcPct val="100000"/>
        </a:lnSpc>
        <a:spcBef>
          <a:spcPts val="0"/>
        </a:spcBef>
        <a:spcAft>
          <a:spcPts val="0"/>
        </a:spcAft>
        <a:buClrTx/>
        <a:buSzTx/>
        <a:buFontTx/>
        <a:buNone/>
        <a:tabLst/>
        <a:defRPr b="0" baseline="0" cap="none" i="0" spc="0" strike="noStrike" sz="4200" u="none">
          <a:solidFill>
            <a:srgbClr val="EBEBEB"/>
          </a:solidFill>
          <a:uFillTx/>
          <a:latin typeface="Century Gothic"/>
          <a:ea typeface="Century Gothic"/>
          <a:cs typeface="Century Gothic"/>
          <a:sym typeface="Century Gothic"/>
        </a:defRPr>
      </a:lvl8pPr>
      <a:lvl9pPr marL="0" marR="0" indent="0" algn="l" defTabSz="457200" rtl="0" latinLnBrk="0">
        <a:lnSpc>
          <a:spcPct val="100000"/>
        </a:lnSpc>
        <a:spcBef>
          <a:spcPts val="0"/>
        </a:spcBef>
        <a:spcAft>
          <a:spcPts val="0"/>
        </a:spcAft>
        <a:buClrTx/>
        <a:buSzTx/>
        <a:buFontTx/>
        <a:buNone/>
        <a:tabLst/>
        <a:defRPr b="0" baseline="0" cap="none" i="0" spc="0" strike="noStrike" sz="4200" u="none">
          <a:solidFill>
            <a:srgbClr val="EBEBEB"/>
          </a:solidFill>
          <a:uFillTx/>
          <a:latin typeface="Century Gothic"/>
          <a:ea typeface="Century Gothic"/>
          <a:cs typeface="Century Gothic"/>
          <a:sym typeface="Century Gothic"/>
        </a:defRPr>
      </a:lvl9pPr>
    </p:titleStyle>
    <p:bodyStyle>
      <a:lvl1pPr marL="342900" marR="0" indent="-342900" algn="l" defTabSz="457200" rtl="0" latinLnBrk="0">
        <a:lnSpc>
          <a:spcPct val="100000"/>
        </a:lnSpc>
        <a:spcBef>
          <a:spcPts val="1000"/>
        </a:spcBef>
        <a:spcAft>
          <a:spcPts val="0"/>
        </a:spcAft>
        <a:buClr>
          <a:schemeClr val="accent1"/>
        </a:buClr>
        <a:buSzPct val="80000"/>
        <a:buFontTx/>
        <a:buChar char=""/>
        <a:tabLst/>
        <a:defRPr b="0" baseline="0" cap="none" i="0" spc="0" strike="noStrike" sz="2000" u="none">
          <a:solidFill>
            <a:srgbClr val="FFFFFF"/>
          </a:solidFill>
          <a:uFillTx/>
          <a:latin typeface="Century Gothic"/>
          <a:ea typeface="Century Gothic"/>
          <a:cs typeface="Century Gothic"/>
          <a:sym typeface="Century Gothic"/>
        </a:defRPr>
      </a:lvl1pPr>
      <a:lvl2pPr marL="774700" marR="0" indent="-317500" algn="l" defTabSz="457200" rtl="0" latinLnBrk="0">
        <a:lnSpc>
          <a:spcPct val="100000"/>
        </a:lnSpc>
        <a:spcBef>
          <a:spcPts val="1000"/>
        </a:spcBef>
        <a:spcAft>
          <a:spcPts val="0"/>
        </a:spcAft>
        <a:buClr>
          <a:schemeClr val="accent1"/>
        </a:buClr>
        <a:buSzPct val="80000"/>
        <a:buFontTx/>
        <a:buChar char=""/>
        <a:tabLst/>
        <a:defRPr b="0" baseline="0" cap="none" i="0" spc="0" strike="noStrike" sz="2000" u="none">
          <a:solidFill>
            <a:srgbClr val="FFFFFF"/>
          </a:solidFill>
          <a:uFillTx/>
          <a:latin typeface="Century Gothic"/>
          <a:ea typeface="Century Gothic"/>
          <a:cs typeface="Century Gothic"/>
          <a:sym typeface="Century Gothic"/>
        </a:defRPr>
      </a:lvl2pPr>
      <a:lvl3pPr marL="1200150" marR="0" indent="-285750" algn="l" defTabSz="457200" rtl="0" latinLnBrk="0">
        <a:lnSpc>
          <a:spcPct val="100000"/>
        </a:lnSpc>
        <a:spcBef>
          <a:spcPts val="1000"/>
        </a:spcBef>
        <a:spcAft>
          <a:spcPts val="0"/>
        </a:spcAft>
        <a:buClr>
          <a:schemeClr val="accent1"/>
        </a:buClr>
        <a:buSzPct val="80000"/>
        <a:buFontTx/>
        <a:buChar char=""/>
        <a:tabLst/>
        <a:defRPr b="0" baseline="0" cap="none" i="0" spc="0" strike="noStrike" sz="2000" u="none">
          <a:solidFill>
            <a:srgbClr val="FFFFFF"/>
          </a:solidFill>
          <a:uFillTx/>
          <a:latin typeface="Century Gothic"/>
          <a:ea typeface="Century Gothic"/>
          <a:cs typeface="Century Gothic"/>
          <a:sym typeface="Century Gothic"/>
        </a:defRPr>
      </a:lvl3pPr>
      <a:lvl4pPr marL="1698171" marR="0" indent="-326571" algn="l" defTabSz="457200" rtl="0" latinLnBrk="0">
        <a:lnSpc>
          <a:spcPct val="100000"/>
        </a:lnSpc>
        <a:spcBef>
          <a:spcPts val="1000"/>
        </a:spcBef>
        <a:spcAft>
          <a:spcPts val="0"/>
        </a:spcAft>
        <a:buClr>
          <a:schemeClr val="accent1"/>
        </a:buClr>
        <a:buSzPct val="80000"/>
        <a:buFontTx/>
        <a:buChar char=""/>
        <a:tabLst/>
        <a:defRPr b="0" baseline="0" cap="none" i="0" spc="0" strike="noStrike" sz="2000" u="none">
          <a:solidFill>
            <a:srgbClr val="FFFFFF"/>
          </a:solidFill>
          <a:uFillTx/>
          <a:latin typeface="Century Gothic"/>
          <a:ea typeface="Century Gothic"/>
          <a:cs typeface="Century Gothic"/>
          <a:sym typeface="Century Gothic"/>
        </a:defRPr>
      </a:lvl4pPr>
      <a:lvl5pPr marL="2155371" marR="0" indent="-326571" algn="l" defTabSz="457200" rtl="0" latinLnBrk="0">
        <a:lnSpc>
          <a:spcPct val="100000"/>
        </a:lnSpc>
        <a:spcBef>
          <a:spcPts val="1000"/>
        </a:spcBef>
        <a:spcAft>
          <a:spcPts val="0"/>
        </a:spcAft>
        <a:buClr>
          <a:schemeClr val="accent1"/>
        </a:buClr>
        <a:buSzPct val="80000"/>
        <a:buFontTx/>
        <a:buChar char=""/>
        <a:tabLst/>
        <a:defRPr b="0" baseline="0" cap="none" i="0" spc="0" strike="noStrike" sz="2000" u="none">
          <a:solidFill>
            <a:srgbClr val="FFFFFF"/>
          </a:solidFill>
          <a:uFillTx/>
          <a:latin typeface="Century Gothic"/>
          <a:ea typeface="Century Gothic"/>
          <a:cs typeface="Century Gothic"/>
          <a:sym typeface="Century Gothic"/>
        </a:defRPr>
      </a:lvl5pPr>
      <a:lvl6pPr marL="2612571" marR="0" indent="-326571" algn="l" defTabSz="457200" rtl="0" latinLnBrk="0">
        <a:lnSpc>
          <a:spcPct val="100000"/>
        </a:lnSpc>
        <a:spcBef>
          <a:spcPts val="1000"/>
        </a:spcBef>
        <a:spcAft>
          <a:spcPts val="0"/>
        </a:spcAft>
        <a:buClr>
          <a:schemeClr val="accent1"/>
        </a:buClr>
        <a:buSzPct val="80000"/>
        <a:buFontTx/>
        <a:buChar char=""/>
        <a:tabLst/>
        <a:defRPr b="0" baseline="0" cap="none" i="0" spc="0" strike="noStrike" sz="2000" u="none">
          <a:solidFill>
            <a:srgbClr val="FFFFFF"/>
          </a:solidFill>
          <a:uFillTx/>
          <a:latin typeface="Century Gothic"/>
          <a:ea typeface="Century Gothic"/>
          <a:cs typeface="Century Gothic"/>
          <a:sym typeface="Century Gothic"/>
        </a:defRPr>
      </a:lvl6pPr>
      <a:lvl7pPr marL="3069771" marR="0" indent="-326571" algn="l" defTabSz="457200" rtl="0" latinLnBrk="0">
        <a:lnSpc>
          <a:spcPct val="100000"/>
        </a:lnSpc>
        <a:spcBef>
          <a:spcPts val="1000"/>
        </a:spcBef>
        <a:spcAft>
          <a:spcPts val="0"/>
        </a:spcAft>
        <a:buClr>
          <a:schemeClr val="accent1"/>
        </a:buClr>
        <a:buSzPct val="80000"/>
        <a:buFontTx/>
        <a:buChar char=""/>
        <a:tabLst/>
        <a:defRPr b="0" baseline="0" cap="none" i="0" spc="0" strike="noStrike" sz="2000" u="none">
          <a:solidFill>
            <a:srgbClr val="FFFFFF"/>
          </a:solidFill>
          <a:uFillTx/>
          <a:latin typeface="Century Gothic"/>
          <a:ea typeface="Century Gothic"/>
          <a:cs typeface="Century Gothic"/>
          <a:sym typeface="Century Gothic"/>
        </a:defRPr>
      </a:lvl7pPr>
      <a:lvl8pPr marL="3526971" marR="0" indent="-326571" algn="l" defTabSz="457200" rtl="0" latinLnBrk="0">
        <a:lnSpc>
          <a:spcPct val="100000"/>
        </a:lnSpc>
        <a:spcBef>
          <a:spcPts val="1000"/>
        </a:spcBef>
        <a:spcAft>
          <a:spcPts val="0"/>
        </a:spcAft>
        <a:buClr>
          <a:schemeClr val="accent1"/>
        </a:buClr>
        <a:buSzPct val="80000"/>
        <a:buFontTx/>
        <a:buChar char=""/>
        <a:tabLst/>
        <a:defRPr b="0" baseline="0" cap="none" i="0" spc="0" strike="noStrike" sz="2000" u="none">
          <a:solidFill>
            <a:srgbClr val="FFFFFF"/>
          </a:solidFill>
          <a:uFillTx/>
          <a:latin typeface="Century Gothic"/>
          <a:ea typeface="Century Gothic"/>
          <a:cs typeface="Century Gothic"/>
          <a:sym typeface="Century Gothic"/>
        </a:defRPr>
      </a:lvl8pPr>
      <a:lvl9pPr marL="3984171" marR="0" indent="-326571" algn="l" defTabSz="457200" rtl="0" latinLnBrk="0">
        <a:lnSpc>
          <a:spcPct val="100000"/>
        </a:lnSpc>
        <a:spcBef>
          <a:spcPts val="1000"/>
        </a:spcBef>
        <a:spcAft>
          <a:spcPts val="0"/>
        </a:spcAft>
        <a:buClr>
          <a:schemeClr val="accent1"/>
        </a:buClr>
        <a:buSzPct val="80000"/>
        <a:buFontTx/>
        <a:buChar char=""/>
        <a:tabLst/>
        <a:defRPr b="0" baseline="0" cap="none" i="0" spc="0" strike="noStrike" sz="2000" u="none">
          <a:solidFill>
            <a:srgbClr val="FFFFFF"/>
          </a:solidFill>
          <a:uFillTx/>
          <a:latin typeface="Century Gothic"/>
          <a:ea typeface="Century Gothic"/>
          <a:cs typeface="Century Gothic"/>
          <a:sym typeface="Century Gothic"/>
        </a:defRPr>
      </a:lvl9pPr>
    </p:bodyStyle>
    <p:otherStyle>
      <a:lvl1pPr marL="0" marR="0" indent="0" algn="ctr" defTabSz="457200" rtl="0" latinLnBrk="0">
        <a:lnSpc>
          <a:spcPct val="100000"/>
        </a:lnSpc>
        <a:spcBef>
          <a:spcPts val="0"/>
        </a:spcBef>
        <a:spcAft>
          <a:spcPts val="0"/>
        </a:spcAft>
        <a:buClrTx/>
        <a:buSzTx/>
        <a:buFontTx/>
        <a:buNone/>
        <a:tabLst/>
        <a:defRPr b="0" baseline="0" cap="none" i="0" spc="0" strike="noStrike" sz="2800" u="none">
          <a:solidFill>
            <a:schemeClr val="tx1"/>
          </a:solidFill>
          <a:uFillTx/>
          <a:latin typeface="+mn-lt"/>
          <a:ea typeface="+mn-ea"/>
          <a:cs typeface="+mn-cs"/>
          <a:sym typeface="Century Gothic"/>
        </a:defRPr>
      </a:lvl1pPr>
      <a:lvl2pPr marL="0" marR="0" indent="457200" algn="ctr" defTabSz="457200" rtl="0" latinLnBrk="0">
        <a:lnSpc>
          <a:spcPct val="100000"/>
        </a:lnSpc>
        <a:spcBef>
          <a:spcPts val="0"/>
        </a:spcBef>
        <a:spcAft>
          <a:spcPts val="0"/>
        </a:spcAft>
        <a:buClrTx/>
        <a:buSzTx/>
        <a:buFontTx/>
        <a:buNone/>
        <a:tabLst/>
        <a:defRPr b="0" baseline="0" cap="none" i="0" spc="0" strike="noStrike" sz="2800" u="none">
          <a:solidFill>
            <a:schemeClr val="tx1"/>
          </a:solidFill>
          <a:uFillTx/>
          <a:latin typeface="+mn-lt"/>
          <a:ea typeface="+mn-ea"/>
          <a:cs typeface="+mn-cs"/>
          <a:sym typeface="Century Gothic"/>
        </a:defRPr>
      </a:lvl2pPr>
      <a:lvl3pPr marL="0" marR="0" indent="914400" algn="ctr" defTabSz="457200" rtl="0" latinLnBrk="0">
        <a:lnSpc>
          <a:spcPct val="100000"/>
        </a:lnSpc>
        <a:spcBef>
          <a:spcPts val="0"/>
        </a:spcBef>
        <a:spcAft>
          <a:spcPts val="0"/>
        </a:spcAft>
        <a:buClrTx/>
        <a:buSzTx/>
        <a:buFontTx/>
        <a:buNone/>
        <a:tabLst/>
        <a:defRPr b="0" baseline="0" cap="none" i="0" spc="0" strike="noStrike" sz="2800" u="none">
          <a:solidFill>
            <a:schemeClr val="tx1"/>
          </a:solidFill>
          <a:uFillTx/>
          <a:latin typeface="+mn-lt"/>
          <a:ea typeface="+mn-ea"/>
          <a:cs typeface="+mn-cs"/>
          <a:sym typeface="Century Gothic"/>
        </a:defRPr>
      </a:lvl3pPr>
      <a:lvl4pPr marL="0" marR="0" indent="1371600" algn="ctr" defTabSz="457200" rtl="0" latinLnBrk="0">
        <a:lnSpc>
          <a:spcPct val="100000"/>
        </a:lnSpc>
        <a:spcBef>
          <a:spcPts val="0"/>
        </a:spcBef>
        <a:spcAft>
          <a:spcPts val="0"/>
        </a:spcAft>
        <a:buClrTx/>
        <a:buSzTx/>
        <a:buFontTx/>
        <a:buNone/>
        <a:tabLst/>
        <a:defRPr b="0" baseline="0" cap="none" i="0" spc="0" strike="noStrike" sz="2800" u="none">
          <a:solidFill>
            <a:schemeClr val="tx1"/>
          </a:solidFill>
          <a:uFillTx/>
          <a:latin typeface="+mn-lt"/>
          <a:ea typeface="+mn-ea"/>
          <a:cs typeface="+mn-cs"/>
          <a:sym typeface="Century Gothic"/>
        </a:defRPr>
      </a:lvl4pPr>
      <a:lvl5pPr marL="0" marR="0" indent="1828800" algn="ctr" defTabSz="457200" rtl="0" latinLnBrk="0">
        <a:lnSpc>
          <a:spcPct val="100000"/>
        </a:lnSpc>
        <a:spcBef>
          <a:spcPts val="0"/>
        </a:spcBef>
        <a:spcAft>
          <a:spcPts val="0"/>
        </a:spcAft>
        <a:buClrTx/>
        <a:buSzTx/>
        <a:buFontTx/>
        <a:buNone/>
        <a:tabLst/>
        <a:defRPr b="0" baseline="0" cap="none" i="0" spc="0" strike="noStrike" sz="2800" u="none">
          <a:solidFill>
            <a:schemeClr val="tx1"/>
          </a:solidFill>
          <a:uFillTx/>
          <a:latin typeface="+mn-lt"/>
          <a:ea typeface="+mn-ea"/>
          <a:cs typeface="+mn-cs"/>
          <a:sym typeface="Century Gothic"/>
        </a:defRPr>
      </a:lvl5pPr>
      <a:lvl6pPr marL="0" marR="0" indent="2286000" algn="ctr" defTabSz="457200" rtl="0" latinLnBrk="0">
        <a:lnSpc>
          <a:spcPct val="100000"/>
        </a:lnSpc>
        <a:spcBef>
          <a:spcPts val="0"/>
        </a:spcBef>
        <a:spcAft>
          <a:spcPts val="0"/>
        </a:spcAft>
        <a:buClrTx/>
        <a:buSzTx/>
        <a:buFontTx/>
        <a:buNone/>
        <a:tabLst/>
        <a:defRPr b="0" baseline="0" cap="none" i="0" spc="0" strike="noStrike" sz="2800" u="none">
          <a:solidFill>
            <a:schemeClr val="tx1"/>
          </a:solidFill>
          <a:uFillTx/>
          <a:latin typeface="+mn-lt"/>
          <a:ea typeface="+mn-ea"/>
          <a:cs typeface="+mn-cs"/>
          <a:sym typeface="Century Gothic"/>
        </a:defRPr>
      </a:lvl6pPr>
      <a:lvl7pPr marL="0" marR="0" indent="2743200" algn="ctr" defTabSz="457200" rtl="0" latinLnBrk="0">
        <a:lnSpc>
          <a:spcPct val="100000"/>
        </a:lnSpc>
        <a:spcBef>
          <a:spcPts val="0"/>
        </a:spcBef>
        <a:spcAft>
          <a:spcPts val="0"/>
        </a:spcAft>
        <a:buClrTx/>
        <a:buSzTx/>
        <a:buFontTx/>
        <a:buNone/>
        <a:tabLst/>
        <a:defRPr b="0" baseline="0" cap="none" i="0" spc="0" strike="noStrike" sz="2800" u="none">
          <a:solidFill>
            <a:schemeClr val="tx1"/>
          </a:solidFill>
          <a:uFillTx/>
          <a:latin typeface="+mn-lt"/>
          <a:ea typeface="+mn-ea"/>
          <a:cs typeface="+mn-cs"/>
          <a:sym typeface="Century Gothic"/>
        </a:defRPr>
      </a:lvl7pPr>
      <a:lvl8pPr marL="0" marR="0" indent="3200400" algn="ctr" defTabSz="457200" rtl="0" latinLnBrk="0">
        <a:lnSpc>
          <a:spcPct val="100000"/>
        </a:lnSpc>
        <a:spcBef>
          <a:spcPts val="0"/>
        </a:spcBef>
        <a:spcAft>
          <a:spcPts val="0"/>
        </a:spcAft>
        <a:buClrTx/>
        <a:buSzTx/>
        <a:buFontTx/>
        <a:buNone/>
        <a:tabLst/>
        <a:defRPr b="0" baseline="0" cap="none" i="0" spc="0" strike="noStrike" sz="2800" u="none">
          <a:solidFill>
            <a:schemeClr val="tx1"/>
          </a:solidFill>
          <a:uFillTx/>
          <a:latin typeface="+mn-lt"/>
          <a:ea typeface="+mn-ea"/>
          <a:cs typeface="+mn-cs"/>
          <a:sym typeface="Century Gothic"/>
        </a:defRPr>
      </a:lvl8pPr>
      <a:lvl9pPr marL="0" marR="0" indent="3657600" algn="ctr" defTabSz="457200" rtl="0" latinLnBrk="0">
        <a:lnSpc>
          <a:spcPct val="100000"/>
        </a:lnSpc>
        <a:spcBef>
          <a:spcPts val="0"/>
        </a:spcBef>
        <a:spcAft>
          <a:spcPts val="0"/>
        </a:spcAft>
        <a:buClrTx/>
        <a:buSzTx/>
        <a:buFontTx/>
        <a:buNone/>
        <a:tabLst/>
        <a:defRPr b="0" baseline="0" cap="none" i="0" spc="0" strike="noStrike" sz="2800" u="none">
          <a:solidFill>
            <a:schemeClr val="tx1"/>
          </a:solidFill>
          <a:uFillTx/>
          <a:latin typeface="+mn-lt"/>
          <a:ea typeface="+mn-ea"/>
          <a:cs typeface="+mn-cs"/>
          <a:sym typeface="Century Gothic"/>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1.png"/><Relationship Id="rId7" Type="http://schemas.openxmlformats.org/officeDocument/2006/relationships/hyperlink" Target="http://www.twitter.com/seizukio" TargetMode="External"/><Relationship Id="rId8" Type="http://schemas.openxmlformats.org/officeDocument/2006/relationships/image" Target="../media/image2.png"/></Relationships>

</file>

<file path=ppt/slides/_rels/slide10.xml.rels><?xml version="1.0" encoding="UTF-8"?>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eg"/><Relationship Id="rId3" Type="http://schemas.openxmlformats.org/officeDocument/2006/relationships/image" Target="../media/image7.png"/><Relationship Id="rId4" Type="http://schemas.openxmlformats.org/officeDocument/2006/relationships/image" Target="../media/image2.jpeg"/><Relationship Id="rId5" Type="http://schemas.openxmlformats.org/officeDocument/2006/relationships/image" Target="../media/image8.png"/></Relationships>

</file>

<file path=ppt/slides/_rels/slide3.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png"/><Relationship Id="rId3" Type="http://schemas.openxmlformats.org/officeDocument/2006/relationships/image" Target="../media/image10.png"/></Relationships>

</file>

<file path=ppt/slides/_rels/slide4.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png"/><Relationship Id="rId3" Type="http://schemas.openxmlformats.org/officeDocument/2006/relationships/image" Target="../media/image12.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png"/></Relationships>

</file>

<file path=ppt/slides/_rels/slide6.xml.rels><?xml version="1.0" encoding="UTF-8"?>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png"/><Relationship Id="rId3" Type="http://schemas.openxmlformats.org/officeDocument/2006/relationships/image" Target="../media/image15.png"/><Relationship Id="rId4" Type="http://schemas.openxmlformats.org/officeDocument/2006/relationships/image" Target="../media/image16.png"/><Relationship Id="rId5" Type="http://schemas.openxmlformats.org/officeDocument/2006/relationships/image" Target="../media/image17.png"/><Relationship Id="rId6" Type="http://schemas.openxmlformats.org/officeDocument/2006/relationships/image" Target="../media/image3.jpeg"/></Relationships>

</file>

<file path=ppt/slides/_rels/slide8.xml.rels><?xml version="1.0" encoding="UTF-8"?>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96" name="Picture 27" descr="Picture 27"/>
          <p:cNvPicPr>
            <a:picLocks noChangeAspect="1"/>
          </p:cNvPicPr>
          <p:nvPr/>
        </p:nvPicPr>
        <p:blipFill>
          <a:blip r:embed="rId2">
            <a:extLst/>
          </a:blip>
          <a:srcRect l="3613" t="0" r="0" b="0"/>
          <a:stretch>
            <a:fillRect/>
          </a:stretch>
        </p:blipFill>
        <p:spPr>
          <a:xfrm>
            <a:off x="-1" y="2669684"/>
            <a:ext cx="3027760" cy="4188316"/>
          </a:xfrm>
          <a:prstGeom prst="rect">
            <a:avLst/>
          </a:prstGeom>
          <a:ln w="12700">
            <a:miter lim="400000"/>
          </a:ln>
        </p:spPr>
      </p:pic>
      <p:pic>
        <p:nvPicPr>
          <p:cNvPr id="197" name="Picture 29" descr="Picture 29"/>
          <p:cNvPicPr>
            <a:picLocks noChangeAspect="1"/>
          </p:cNvPicPr>
          <p:nvPr/>
        </p:nvPicPr>
        <p:blipFill>
          <a:blip r:embed="rId3">
            <a:extLst/>
          </a:blip>
          <a:srcRect l="35640" t="0" r="0" b="0"/>
          <a:stretch>
            <a:fillRect/>
          </a:stretch>
        </p:blipFill>
        <p:spPr>
          <a:xfrm>
            <a:off x="-1" y="2892346"/>
            <a:ext cx="1141811" cy="2365454"/>
          </a:xfrm>
          <a:prstGeom prst="rect">
            <a:avLst/>
          </a:prstGeom>
          <a:ln w="12700">
            <a:miter lim="400000"/>
          </a:ln>
        </p:spPr>
      </p:pic>
      <p:sp>
        <p:nvSpPr>
          <p:cNvPr id="198" name="Oval 31"/>
          <p:cNvSpPr/>
          <p:nvPr/>
        </p:nvSpPr>
        <p:spPr>
          <a:xfrm>
            <a:off x="6456758" y="1676400"/>
            <a:ext cx="2114551" cy="2819400"/>
          </a:xfrm>
          <a:prstGeom prst="ellipse">
            <a:avLst/>
          </a:prstGeom>
          <a:gradFill>
            <a:gsLst>
              <a:gs pos="0">
                <a:srgbClr val="F7F7F7">
                  <a:alpha val="7000"/>
                </a:srgbClr>
              </a:gs>
              <a:gs pos="36000">
                <a:srgbClr val="F7F7F7">
                  <a:alpha val="6000"/>
                </a:srgbClr>
              </a:gs>
              <a:gs pos="69000">
                <a:srgbClr val="F7F7F7">
                  <a:alpha val="0"/>
                </a:srgbClr>
              </a:gs>
            </a:gsLst>
            <a:path path="circle">
              <a:fillToRect l="37721" t="-19636" r="62278" b="119636"/>
            </a:path>
          </a:gradFill>
          <a:ln w="12700">
            <a:miter lim="400000"/>
          </a:ln>
        </p:spPr>
        <p:txBody>
          <a:bodyPr lIns="45719" rIns="45719"/>
          <a:lstStyle/>
          <a:p>
            <a:pPr/>
          </a:p>
        </p:txBody>
      </p:sp>
      <p:pic>
        <p:nvPicPr>
          <p:cNvPr id="199" name="Picture 33" descr="Picture 33"/>
          <p:cNvPicPr>
            <a:picLocks noChangeAspect="1"/>
          </p:cNvPicPr>
          <p:nvPr/>
        </p:nvPicPr>
        <p:blipFill>
          <a:blip r:embed="rId4">
            <a:extLst/>
          </a:blip>
          <a:srcRect l="0" t="28812" r="0" b="0"/>
          <a:stretch>
            <a:fillRect/>
          </a:stretch>
        </p:blipFill>
        <p:spPr>
          <a:xfrm>
            <a:off x="5999558" y="-1"/>
            <a:ext cx="1202541" cy="1141408"/>
          </a:xfrm>
          <a:prstGeom prst="rect">
            <a:avLst/>
          </a:prstGeom>
          <a:ln w="12700">
            <a:miter lim="400000"/>
          </a:ln>
        </p:spPr>
      </p:pic>
      <p:pic>
        <p:nvPicPr>
          <p:cNvPr id="200" name="Picture 35" descr="Picture 35"/>
          <p:cNvPicPr>
            <a:picLocks noChangeAspect="1"/>
          </p:cNvPicPr>
          <p:nvPr/>
        </p:nvPicPr>
        <p:blipFill>
          <a:blip r:embed="rId5">
            <a:extLst/>
          </a:blip>
          <a:srcRect l="0" t="0" r="0" b="23320"/>
          <a:stretch>
            <a:fillRect/>
          </a:stretch>
        </p:blipFill>
        <p:spPr>
          <a:xfrm>
            <a:off x="6456758" y="6096000"/>
            <a:ext cx="745301" cy="762000"/>
          </a:xfrm>
          <a:prstGeom prst="rect">
            <a:avLst/>
          </a:prstGeom>
          <a:ln w="12700">
            <a:miter lim="400000"/>
          </a:ln>
        </p:spPr>
      </p:pic>
      <p:sp>
        <p:nvSpPr>
          <p:cNvPr id="201" name="Rectangle 37"/>
          <p:cNvSpPr/>
          <p:nvPr/>
        </p:nvSpPr>
        <p:spPr>
          <a:xfrm>
            <a:off x="7828359" y="0"/>
            <a:ext cx="514351" cy="1143000"/>
          </a:xfrm>
          <a:prstGeom prst="rect">
            <a:avLst/>
          </a:prstGeom>
          <a:solidFill>
            <a:schemeClr val="accent1"/>
          </a:solidFill>
          <a:ln w="12700">
            <a:miter lim="400000"/>
          </a:ln>
          <a:effectLst>
            <a:outerShdw sx="100000" sy="100000" kx="0" ky="0" algn="b" rotWithShape="0" blurRad="38100" dist="25400" dir="5400000">
              <a:srgbClr val="000000">
                <a:alpha val="45000"/>
              </a:srgbClr>
            </a:outerShdw>
          </a:effectLst>
        </p:spPr>
        <p:txBody>
          <a:bodyPr lIns="45719" rIns="45719"/>
          <a:lstStyle/>
          <a:p>
            <a:pPr/>
          </a:p>
        </p:txBody>
      </p:sp>
      <p:sp>
        <p:nvSpPr>
          <p:cNvPr id="202" name="Rectangle 39"/>
          <p:cNvSpPr/>
          <p:nvPr/>
        </p:nvSpPr>
        <p:spPr>
          <a:xfrm>
            <a:off x="0" y="0"/>
            <a:ext cx="9144000" cy="6858000"/>
          </a:xfrm>
          <a:prstGeom prst="rect">
            <a:avLst/>
          </a:prstGeom>
          <a:blipFill>
            <a:blip r:embed="rId6"/>
            <a:stretch>
              <a:fillRect/>
            </a:stretch>
          </a:blipFill>
          <a:ln w="12700">
            <a:miter lim="400000"/>
          </a:ln>
        </p:spPr>
        <p:txBody>
          <a:bodyPr lIns="45719" rIns="45719" anchor="ctr"/>
          <a:lstStyle/>
          <a:p>
            <a:pPr algn="ctr" defTabSz="914400">
              <a:defRPr>
                <a:solidFill>
                  <a:srgbClr val="FFFFFF"/>
                </a:solidFill>
              </a:defRPr>
            </a:pPr>
          </a:p>
        </p:txBody>
      </p:sp>
      <p:sp>
        <p:nvSpPr>
          <p:cNvPr id="203" name="Rectangle 41"/>
          <p:cNvSpPr/>
          <p:nvPr/>
        </p:nvSpPr>
        <p:spPr>
          <a:xfrm>
            <a:off x="7828359" y="0"/>
            <a:ext cx="514351" cy="1143000"/>
          </a:xfrm>
          <a:prstGeom prst="rect">
            <a:avLst/>
          </a:prstGeom>
          <a:solidFill>
            <a:schemeClr val="accent1"/>
          </a:solidFill>
          <a:ln w="12700">
            <a:miter lim="400000"/>
          </a:ln>
          <a:effectLst>
            <a:outerShdw sx="100000" sy="100000" kx="0" ky="0" algn="b" rotWithShape="0" blurRad="38100" dist="25400" dir="5400000">
              <a:srgbClr val="000000">
                <a:alpha val="45000"/>
              </a:srgbClr>
            </a:outerShdw>
          </a:effectLst>
        </p:spPr>
        <p:txBody>
          <a:bodyPr lIns="45719" rIns="45719"/>
          <a:lstStyle/>
          <a:p>
            <a:pPr/>
          </a:p>
        </p:txBody>
      </p:sp>
      <p:sp>
        <p:nvSpPr>
          <p:cNvPr id="204" name="Freeform 7"/>
          <p:cNvSpPr/>
          <p:nvPr/>
        </p:nvSpPr>
        <p:spPr>
          <a:xfrm>
            <a:off x="6539954" y="1460229"/>
            <a:ext cx="2604046" cy="825934"/>
          </a:xfrm>
          <a:custGeom>
            <a:avLst/>
            <a:gdLst/>
            <a:ahLst/>
            <a:cxnLst>
              <a:cxn ang="0">
                <a:pos x="wd2" y="hd2"/>
              </a:cxn>
              <a:cxn ang="5400000">
                <a:pos x="wd2" y="hd2"/>
              </a:cxn>
              <a:cxn ang="10800000">
                <a:pos x="wd2" y="hd2"/>
              </a:cxn>
              <a:cxn ang="16200000">
                <a:pos x="wd2" y="hd2"/>
              </a:cxn>
            </a:cxnLst>
            <a:rect l="0" t="0" r="r" b="b"/>
            <a:pathLst>
              <a:path w="21600" h="21116" fill="norm" stroke="1" extrusionOk="0">
                <a:moveTo>
                  <a:pt x="21589" y="0"/>
                </a:moveTo>
                <a:lnTo>
                  <a:pt x="21600" y="329"/>
                </a:lnTo>
                <a:lnTo>
                  <a:pt x="21600" y="12285"/>
                </a:lnTo>
                <a:lnTo>
                  <a:pt x="20926" y="12744"/>
                </a:lnTo>
                <a:cubicBezTo>
                  <a:pt x="15152" y="16503"/>
                  <a:pt x="3752" y="21600"/>
                  <a:pt x="262" y="21079"/>
                </a:cubicBezTo>
                <a:cubicBezTo>
                  <a:pt x="175" y="20515"/>
                  <a:pt x="87" y="19955"/>
                  <a:pt x="0" y="19391"/>
                </a:cubicBezTo>
                <a:lnTo>
                  <a:pt x="1170" y="18807"/>
                </a:lnTo>
                <a:lnTo>
                  <a:pt x="1767" y="18474"/>
                </a:lnTo>
                <a:lnTo>
                  <a:pt x="2378" y="18136"/>
                </a:lnTo>
                <a:lnTo>
                  <a:pt x="2998" y="17788"/>
                </a:lnTo>
                <a:lnTo>
                  <a:pt x="3620" y="17403"/>
                </a:lnTo>
                <a:lnTo>
                  <a:pt x="4253" y="17008"/>
                </a:lnTo>
                <a:lnTo>
                  <a:pt x="4897" y="16607"/>
                </a:lnTo>
                <a:lnTo>
                  <a:pt x="5549" y="16183"/>
                </a:lnTo>
                <a:lnTo>
                  <a:pt x="6206" y="15715"/>
                </a:lnTo>
                <a:lnTo>
                  <a:pt x="6873" y="15256"/>
                </a:lnTo>
                <a:lnTo>
                  <a:pt x="7544" y="14762"/>
                </a:lnTo>
                <a:lnTo>
                  <a:pt x="8221" y="14240"/>
                </a:lnTo>
                <a:lnTo>
                  <a:pt x="8901" y="13719"/>
                </a:lnTo>
                <a:lnTo>
                  <a:pt x="9587" y="13153"/>
                </a:lnTo>
                <a:lnTo>
                  <a:pt x="10282" y="12584"/>
                </a:lnTo>
                <a:lnTo>
                  <a:pt x="10972" y="11995"/>
                </a:lnTo>
                <a:lnTo>
                  <a:pt x="11669" y="11368"/>
                </a:lnTo>
                <a:lnTo>
                  <a:pt x="12375" y="10712"/>
                </a:lnTo>
                <a:lnTo>
                  <a:pt x="13080" y="10059"/>
                </a:lnTo>
                <a:lnTo>
                  <a:pt x="13783" y="9365"/>
                </a:lnTo>
                <a:lnTo>
                  <a:pt x="14498" y="8627"/>
                </a:lnTo>
                <a:lnTo>
                  <a:pt x="15200" y="7900"/>
                </a:lnTo>
                <a:lnTo>
                  <a:pt x="15914" y="7124"/>
                </a:lnTo>
                <a:lnTo>
                  <a:pt x="16633" y="6326"/>
                </a:lnTo>
                <a:lnTo>
                  <a:pt x="17338" y="5519"/>
                </a:lnTo>
                <a:lnTo>
                  <a:pt x="18050" y="4653"/>
                </a:lnTo>
                <a:lnTo>
                  <a:pt x="18761" y="3766"/>
                </a:lnTo>
                <a:lnTo>
                  <a:pt x="19472" y="2880"/>
                </a:lnTo>
                <a:lnTo>
                  <a:pt x="20178" y="1935"/>
                </a:lnTo>
                <a:lnTo>
                  <a:pt x="20884" y="977"/>
                </a:lnTo>
                <a:lnTo>
                  <a:pt x="21589" y="0"/>
                </a:lnTo>
                <a:close/>
              </a:path>
            </a:pathLst>
          </a:custGeom>
          <a:solidFill>
            <a:srgbClr val="FFFFFF">
              <a:alpha val="20000"/>
            </a:srgbClr>
          </a:solidFill>
          <a:ln w="12700">
            <a:miter lim="400000"/>
          </a:ln>
        </p:spPr>
        <p:txBody>
          <a:bodyPr lIns="45719" rIns="45719" anchor="ctr"/>
          <a:lstStyle/>
          <a:p>
            <a:pPr algn="ctr" defTabSz="914400"/>
          </a:p>
        </p:txBody>
      </p:sp>
      <p:sp>
        <p:nvSpPr>
          <p:cNvPr id="205" name="Freeform: Shape 45"/>
          <p:cNvSpPr/>
          <p:nvPr/>
        </p:nvSpPr>
        <p:spPr>
          <a:xfrm>
            <a:off x="0" y="1762066"/>
            <a:ext cx="9144314" cy="509593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127" y="52"/>
                </a:lnTo>
                <a:lnTo>
                  <a:pt x="501" y="205"/>
                </a:lnTo>
                <a:lnTo>
                  <a:pt x="773" y="312"/>
                </a:lnTo>
                <a:lnTo>
                  <a:pt x="1097" y="425"/>
                </a:lnTo>
                <a:lnTo>
                  <a:pt x="1482" y="560"/>
                </a:lnTo>
                <a:lnTo>
                  <a:pt x="1907" y="702"/>
                </a:lnTo>
                <a:lnTo>
                  <a:pt x="2387" y="852"/>
                </a:lnTo>
                <a:lnTo>
                  <a:pt x="2909" y="1011"/>
                </a:lnTo>
                <a:lnTo>
                  <a:pt x="3477" y="1170"/>
                </a:lnTo>
                <a:lnTo>
                  <a:pt x="4082" y="1332"/>
                </a:lnTo>
                <a:lnTo>
                  <a:pt x="4734" y="1482"/>
                </a:lnTo>
                <a:lnTo>
                  <a:pt x="5417" y="1626"/>
                </a:lnTo>
                <a:lnTo>
                  <a:pt x="6138" y="1757"/>
                </a:lnTo>
                <a:lnTo>
                  <a:pt x="6890" y="1881"/>
                </a:lnTo>
                <a:lnTo>
                  <a:pt x="7674" y="1999"/>
                </a:lnTo>
                <a:lnTo>
                  <a:pt x="8076" y="2040"/>
                </a:lnTo>
                <a:lnTo>
                  <a:pt x="8486" y="2086"/>
                </a:lnTo>
                <a:lnTo>
                  <a:pt x="8903" y="2129"/>
                </a:lnTo>
                <a:lnTo>
                  <a:pt x="9322" y="2157"/>
                </a:lnTo>
                <a:lnTo>
                  <a:pt x="9750" y="2183"/>
                </a:lnTo>
                <a:lnTo>
                  <a:pt x="10182" y="2209"/>
                </a:lnTo>
                <a:lnTo>
                  <a:pt x="10622" y="2227"/>
                </a:lnTo>
                <a:lnTo>
                  <a:pt x="11067" y="2227"/>
                </a:lnTo>
                <a:lnTo>
                  <a:pt x="11516" y="2236"/>
                </a:lnTo>
                <a:lnTo>
                  <a:pt x="11970" y="2227"/>
                </a:lnTo>
                <a:lnTo>
                  <a:pt x="12430" y="2209"/>
                </a:lnTo>
                <a:lnTo>
                  <a:pt x="12890" y="2193"/>
                </a:lnTo>
                <a:lnTo>
                  <a:pt x="13357" y="2157"/>
                </a:lnTo>
                <a:lnTo>
                  <a:pt x="13828" y="2120"/>
                </a:lnTo>
                <a:lnTo>
                  <a:pt x="14298" y="2077"/>
                </a:lnTo>
                <a:lnTo>
                  <a:pt x="14774" y="2016"/>
                </a:lnTo>
                <a:lnTo>
                  <a:pt x="15253" y="1944"/>
                </a:lnTo>
                <a:lnTo>
                  <a:pt x="15735" y="1874"/>
                </a:lnTo>
                <a:lnTo>
                  <a:pt x="16216" y="1785"/>
                </a:lnTo>
                <a:lnTo>
                  <a:pt x="16704" y="1678"/>
                </a:lnTo>
                <a:lnTo>
                  <a:pt x="17186" y="1571"/>
                </a:lnTo>
                <a:lnTo>
                  <a:pt x="17676" y="1448"/>
                </a:lnTo>
                <a:lnTo>
                  <a:pt x="18169" y="1313"/>
                </a:lnTo>
                <a:lnTo>
                  <a:pt x="18655" y="1170"/>
                </a:lnTo>
                <a:lnTo>
                  <a:pt x="19147" y="1004"/>
                </a:lnTo>
                <a:lnTo>
                  <a:pt x="19638" y="826"/>
                </a:lnTo>
                <a:lnTo>
                  <a:pt x="20130" y="649"/>
                </a:lnTo>
                <a:lnTo>
                  <a:pt x="20620" y="442"/>
                </a:lnTo>
                <a:lnTo>
                  <a:pt x="21108" y="232"/>
                </a:lnTo>
                <a:lnTo>
                  <a:pt x="21599" y="10"/>
                </a:lnTo>
                <a:lnTo>
                  <a:pt x="21599" y="9165"/>
                </a:lnTo>
                <a:lnTo>
                  <a:pt x="21600" y="9165"/>
                </a:lnTo>
                <a:lnTo>
                  <a:pt x="21600" y="21600"/>
                </a:lnTo>
                <a:lnTo>
                  <a:pt x="0" y="21600"/>
                </a:lnTo>
                <a:lnTo>
                  <a:pt x="0" y="9165"/>
                </a:lnTo>
                <a:close/>
              </a:path>
            </a:pathLst>
          </a:custGeom>
          <a:solidFill>
            <a:srgbClr val="FFFFFF"/>
          </a:solidFill>
          <a:ln w="12700">
            <a:miter lim="400000"/>
          </a:ln>
        </p:spPr>
        <p:txBody>
          <a:bodyPr lIns="45719" rIns="45719"/>
          <a:lstStyle/>
          <a:p>
            <a:pPr/>
          </a:p>
        </p:txBody>
      </p:sp>
      <p:sp>
        <p:nvSpPr>
          <p:cNvPr id="206" name="タイトル 1"/>
          <p:cNvSpPr txBox="1"/>
          <p:nvPr>
            <p:ph type="title"/>
          </p:nvPr>
        </p:nvSpPr>
        <p:spPr>
          <a:xfrm>
            <a:off x="827484" y="452717"/>
            <a:ext cx="6710641" cy="1400532"/>
          </a:xfrm>
          <a:prstGeom prst="rect">
            <a:avLst/>
          </a:prstGeom>
        </p:spPr>
        <p:txBody>
          <a:bodyPr anchor="ctr"/>
          <a:lstStyle/>
          <a:p>
            <a:pPr>
              <a:lnSpc>
                <a:spcPct val="90000"/>
              </a:lnSpc>
              <a:defRPr sz="2300">
                <a:solidFill>
                  <a:srgbClr val="FFFFFF"/>
                </a:solidFill>
              </a:defRPr>
            </a:pPr>
            <a:r>
              <a:rPr>
                <a:latin typeface="+mn-lt"/>
                <a:ea typeface="+mn-ea"/>
                <a:cs typeface="+mn-cs"/>
                <a:sym typeface="Helvetica"/>
              </a:rPr>
              <a:t>パネルディスカッション</a:t>
            </a:r>
            <a:br>
              <a:rPr>
                <a:latin typeface="+mn-lt"/>
                <a:ea typeface="+mn-ea"/>
                <a:cs typeface="+mn-cs"/>
                <a:sym typeface="Helvetica"/>
              </a:rPr>
            </a:br>
            <a:r>
              <a:rPr>
                <a:latin typeface="+mn-lt"/>
                <a:ea typeface="+mn-ea"/>
                <a:cs typeface="+mn-cs"/>
                <a:sym typeface="Helvetica"/>
              </a:rPr>
              <a:t>続 なぜ</a:t>
            </a:r>
            <a:r>
              <a:t>Redmine</a:t>
            </a:r>
            <a:r>
              <a:rPr>
                <a:latin typeface="+mn-lt"/>
                <a:ea typeface="+mn-ea"/>
                <a:cs typeface="+mn-cs"/>
                <a:sym typeface="Helvetica"/>
              </a:rPr>
              <a:t>によるタスク管理が失敗するか</a:t>
            </a:r>
            <a:br>
              <a:rPr>
                <a:latin typeface="+mn-lt"/>
                <a:ea typeface="+mn-ea"/>
                <a:cs typeface="+mn-cs"/>
                <a:sym typeface="Helvetica"/>
              </a:rPr>
            </a:br>
            <a:r>
              <a:rPr>
                <a:latin typeface="+mn-lt"/>
                <a:ea typeface="+mn-ea"/>
                <a:cs typeface="+mn-cs"/>
                <a:sym typeface="Helvetica"/>
              </a:rPr>
              <a:t>～</a:t>
            </a:r>
            <a:r>
              <a:t>RedmineJapan2020</a:t>
            </a:r>
            <a:r>
              <a:rPr>
                <a:latin typeface="+mn-lt"/>
                <a:ea typeface="+mn-ea"/>
                <a:cs typeface="+mn-cs"/>
                <a:sym typeface="Helvetica"/>
              </a:rPr>
              <a:t>の議論の続編～</a:t>
            </a:r>
          </a:p>
        </p:txBody>
      </p:sp>
      <p:sp>
        <p:nvSpPr>
          <p:cNvPr id="207" name="サブタイトル 2"/>
          <p:cNvSpPr txBox="1"/>
          <p:nvPr>
            <p:ph type="body" sz="half" idx="1"/>
          </p:nvPr>
        </p:nvSpPr>
        <p:spPr>
          <a:xfrm>
            <a:off x="827483" y="2763520"/>
            <a:ext cx="6709907" cy="3484880"/>
          </a:xfrm>
          <a:prstGeom prst="rect">
            <a:avLst/>
          </a:prstGeom>
        </p:spPr>
        <p:txBody>
          <a:bodyPr/>
          <a:lstStyle/>
          <a:p>
            <a:pPr defTabSz="438911">
              <a:spcBef>
                <a:spcPts val="900"/>
              </a:spcBef>
              <a:tabLst>
                <a:tab pos="2997200" algn="l"/>
              </a:tabLst>
              <a:defRPr sz="1919">
                <a:solidFill>
                  <a:srgbClr val="000000"/>
                </a:solidFill>
              </a:defRPr>
            </a:pPr>
            <a:r>
              <a:rPr>
                <a:latin typeface="+mn-lt"/>
                <a:ea typeface="+mn-ea"/>
                <a:cs typeface="+mn-cs"/>
                <a:sym typeface="Helvetica"/>
              </a:rPr>
              <a:t>モデレータ　松谷　秀久</a:t>
            </a:r>
            <a:r>
              <a:t>	(@mattani)</a:t>
            </a:r>
          </a:p>
          <a:p>
            <a:pPr defTabSz="438911">
              <a:spcBef>
                <a:spcPts val="900"/>
              </a:spcBef>
              <a:tabLst>
                <a:tab pos="2997200" algn="l"/>
              </a:tabLst>
              <a:defRPr sz="1919">
                <a:solidFill>
                  <a:srgbClr val="000000"/>
                </a:solidFill>
              </a:defRPr>
            </a:pPr>
            <a:r>
              <a:rPr>
                <a:latin typeface="+mn-lt"/>
                <a:ea typeface="+mn-ea"/>
                <a:cs typeface="+mn-cs"/>
                <a:sym typeface="Helvetica"/>
              </a:rPr>
              <a:t>パネリスト　蘇田　亮</a:t>
            </a:r>
            <a:r>
              <a:t>	(@ryoma_nagare)</a:t>
            </a:r>
          </a:p>
          <a:p>
            <a:pPr defTabSz="438911">
              <a:spcBef>
                <a:spcPts val="900"/>
              </a:spcBef>
              <a:tabLst>
                <a:tab pos="2997200" algn="l"/>
              </a:tabLst>
              <a:defRPr sz="1919">
                <a:solidFill>
                  <a:srgbClr val="000000"/>
                </a:solidFill>
              </a:defRPr>
            </a:pPr>
            <a:r>
              <a:rPr>
                <a:latin typeface="+mn-lt"/>
                <a:ea typeface="+mn-ea"/>
                <a:cs typeface="+mn-cs"/>
                <a:sym typeface="Helvetica"/>
              </a:rPr>
              <a:t>パネリスト　小林　稔央</a:t>
            </a:r>
            <a:r>
              <a:t>	(@bowkoba)</a:t>
            </a:r>
          </a:p>
          <a:p>
            <a:pPr defTabSz="438911">
              <a:spcBef>
                <a:spcPts val="900"/>
              </a:spcBef>
              <a:tabLst>
                <a:tab pos="2997200" algn="l"/>
              </a:tabLst>
              <a:defRPr sz="1919">
                <a:solidFill>
                  <a:srgbClr val="000000"/>
                </a:solidFill>
              </a:defRPr>
            </a:pPr>
            <a:r>
              <a:rPr>
                <a:latin typeface="+mn-lt"/>
                <a:ea typeface="+mn-ea"/>
                <a:cs typeface="+mn-cs"/>
                <a:sym typeface="Helvetica"/>
              </a:rPr>
              <a:t>パネリスト　正月　聖児</a:t>
            </a:r>
            <a:r>
              <a:t>	(</a:t>
            </a:r>
            <a:r>
              <a:rPr u="sng">
                <a:solidFill>
                  <a:srgbClr val="C4E46E"/>
                </a:solidFill>
                <a:uFill>
                  <a:solidFill>
                    <a:srgbClr val="C4E46E"/>
                  </a:solidFill>
                </a:uFill>
                <a:hlinkClick r:id="rId7" invalidUrl="" action="" tgtFrame="" tooltip="" history="1" highlightClick="0" endSnd="0"/>
              </a:rPr>
              <a:t>@seizukio</a:t>
            </a:r>
            <a:r>
              <a:t>)</a:t>
            </a:r>
          </a:p>
          <a:p>
            <a:pPr defTabSz="438911">
              <a:spcBef>
                <a:spcPts val="900"/>
              </a:spcBef>
              <a:tabLst>
                <a:tab pos="2997200" algn="l"/>
              </a:tabLst>
              <a:defRPr sz="1919">
                <a:solidFill>
                  <a:srgbClr val="000000"/>
                </a:solidFill>
              </a:defRPr>
            </a:pPr>
          </a:p>
          <a:p>
            <a:pPr defTabSz="438911">
              <a:spcBef>
                <a:spcPts val="900"/>
              </a:spcBef>
              <a:tabLst>
                <a:tab pos="2997200" algn="l"/>
              </a:tabLst>
              <a:defRPr sz="1919">
                <a:solidFill>
                  <a:srgbClr val="000000"/>
                </a:solidFill>
              </a:defRPr>
            </a:pPr>
            <a:r>
              <a:rPr>
                <a:latin typeface="+mn-lt"/>
                <a:ea typeface="+mn-ea"/>
                <a:cs typeface="+mn-cs"/>
                <a:sym typeface="Helvetica"/>
              </a:rPr>
              <a:t>　　</a:t>
            </a:r>
            <a:r>
              <a:t>2020</a:t>
            </a:r>
            <a:r>
              <a:rPr>
                <a:latin typeface="+mn-lt"/>
                <a:ea typeface="+mn-ea"/>
                <a:cs typeface="+mn-cs"/>
                <a:sym typeface="Helvetica"/>
              </a:rPr>
              <a:t>年</a:t>
            </a:r>
            <a:r>
              <a:t>11</a:t>
            </a:r>
            <a:r>
              <a:rPr>
                <a:latin typeface="+mn-lt"/>
                <a:ea typeface="+mn-ea"/>
                <a:cs typeface="+mn-cs"/>
                <a:sym typeface="Helvetica"/>
              </a:rPr>
              <a:t>月</a:t>
            </a:r>
            <a:r>
              <a:t>14</a:t>
            </a:r>
            <a:r>
              <a:rPr>
                <a:latin typeface="+mn-lt"/>
                <a:ea typeface="+mn-ea"/>
                <a:cs typeface="+mn-cs"/>
                <a:sym typeface="Helvetica"/>
              </a:rPr>
              <a:t>日</a:t>
            </a:r>
          </a:p>
          <a:p>
            <a:pPr defTabSz="438911">
              <a:spcBef>
                <a:spcPts val="900"/>
              </a:spcBef>
              <a:tabLst>
                <a:tab pos="2997200" algn="l"/>
              </a:tabLst>
              <a:defRPr sz="1919">
                <a:solidFill>
                  <a:srgbClr val="000000"/>
                </a:solidFill>
              </a:defRPr>
            </a:pPr>
            <a:r>
              <a:rPr>
                <a:latin typeface="+mn-lt"/>
                <a:ea typeface="+mn-ea"/>
                <a:cs typeface="+mn-cs"/>
                <a:sym typeface="Helvetica"/>
              </a:rPr>
              <a:t>　　</a:t>
            </a:r>
            <a:r>
              <a:t>redmine.Tokyo </a:t>
            </a:r>
            <a:r>
              <a:rPr>
                <a:latin typeface="+mn-lt"/>
                <a:ea typeface="+mn-ea"/>
                <a:cs typeface="+mn-cs"/>
                <a:sym typeface="Helvetica"/>
              </a:rPr>
              <a:t>第</a:t>
            </a:r>
            <a:r>
              <a:t>19</a:t>
            </a:r>
            <a:r>
              <a:rPr>
                <a:latin typeface="+mn-lt"/>
                <a:ea typeface="+mn-ea"/>
                <a:cs typeface="+mn-cs"/>
                <a:sym typeface="Helvetica"/>
              </a:rPr>
              <a:t>回勉強会</a:t>
            </a:r>
          </a:p>
        </p:txBody>
      </p:sp>
      <p:pic>
        <p:nvPicPr>
          <p:cNvPr id="208" name="図 28" descr="図 28"/>
          <p:cNvPicPr>
            <a:picLocks noChangeAspect="1"/>
          </p:cNvPicPr>
          <p:nvPr/>
        </p:nvPicPr>
        <p:blipFill>
          <a:blip r:embed="rId8">
            <a:extLst/>
          </a:blip>
          <a:stretch>
            <a:fillRect/>
          </a:stretch>
        </p:blipFill>
        <p:spPr>
          <a:xfrm>
            <a:off x="7598567" y="0"/>
            <a:ext cx="1545433" cy="4588746"/>
          </a:xfrm>
          <a:prstGeom prst="rect">
            <a:avLst/>
          </a:prstGeom>
          <a:ln w="12700">
            <a:miter lim="400000"/>
          </a:ln>
        </p:spPr>
      </p:pic>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62" name="タイトル 2"/>
          <p:cNvSpPr txBox="1"/>
          <p:nvPr>
            <p:ph type="title"/>
          </p:nvPr>
        </p:nvSpPr>
        <p:spPr>
          <a:xfrm>
            <a:off x="467543" y="476672"/>
            <a:ext cx="7287929" cy="720082"/>
          </a:xfrm>
          <a:prstGeom prst="rect">
            <a:avLst/>
          </a:prstGeom>
        </p:spPr>
        <p:txBody>
          <a:bodyPr/>
          <a:lstStyle>
            <a:lvl1pPr>
              <a:defRPr sz="3700">
                <a:latin typeface="+mn-lt"/>
                <a:ea typeface="+mn-ea"/>
                <a:cs typeface="+mn-cs"/>
                <a:sym typeface="Helvetica"/>
              </a:defRPr>
            </a:lvl1pPr>
          </a:lstStyle>
          <a:p>
            <a:pPr>
              <a:defRPr>
                <a:latin typeface="Century Gothic"/>
                <a:ea typeface="Century Gothic"/>
                <a:cs typeface="Century Gothic"/>
                <a:sym typeface="Century Gothic"/>
              </a:defRPr>
            </a:pPr>
            <a:r>
              <a:rPr>
                <a:latin typeface="+mn-lt"/>
                <a:ea typeface="+mn-ea"/>
                <a:cs typeface="+mn-cs"/>
                <a:sym typeface="Helvetica"/>
              </a:rPr>
              <a:t>パネリストの体験から</a:t>
            </a:r>
          </a:p>
        </p:txBody>
      </p:sp>
      <p:sp>
        <p:nvSpPr>
          <p:cNvPr id="363" name="四角形"/>
          <p:cNvSpPr/>
          <p:nvPr/>
        </p:nvSpPr>
        <p:spPr>
          <a:xfrm>
            <a:off x="395536" y="1666669"/>
            <a:ext cx="8588894" cy="2988947"/>
          </a:xfrm>
          <a:prstGeom prst="rect">
            <a:avLst/>
          </a:prstGeom>
          <a:solidFill>
            <a:srgbClr val="000000"/>
          </a:solidFill>
          <a:ln w="19050" cap="rnd">
            <a:solidFill>
              <a:srgbClr val="000000"/>
            </a:solidFill>
          </a:ln>
        </p:spPr>
        <p:txBody>
          <a:bodyPr lIns="45719" rIns="45719" anchor="ctr"/>
          <a:lstStyle/>
          <a:p>
            <a:pPr>
              <a:defRPr sz="1600">
                <a:solidFill>
                  <a:srgbClr val="FFFFFF"/>
                </a:solidFill>
                <a:latin typeface="+mn-lt"/>
                <a:ea typeface="+mn-ea"/>
                <a:cs typeface="+mn-cs"/>
                <a:sym typeface="Helvetica"/>
              </a:defRPr>
            </a:pPr>
          </a:p>
        </p:txBody>
      </p:sp>
      <p:sp>
        <p:nvSpPr>
          <p:cNvPr id="364" name="失敗体験①…"/>
          <p:cNvSpPr txBox="1"/>
          <p:nvPr/>
        </p:nvSpPr>
        <p:spPr>
          <a:xfrm>
            <a:off x="530914" y="1708545"/>
            <a:ext cx="8402891" cy="2847340"/>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spAutoFit/>
          </a:bodyPr>
          <a:lstStyle/>
          <a:p>
            <a:pPr>
              <a:defRPr sz="1600">
                <a:solidFill>
                  <a:srgbClr val="FFFFFF"/>
                </a:solidFill>
                <a:latin typeface="+mn-lt"/>
                <a:ea typeface="+mn-ea"/>
                <a:cs typeface="+mn-cs"/>
                <a:sym typeface="Helvetica"/>
              </a:defRPr>
            </a:pPr>
            <a:r>
              <a:t>心機一転。「私」によって</a:t>
            </a:r>
            <a:r>
              <a:t>Redmine</a:t>
            </a:r>
            <a:r>
              <a:t>導入を決定。ツールを社内に広めるために「簡単なルール」を策定。使い方や運用方法もある程度簡単に決定。社内導入から運用までを一手に引き受けて対応。実際に使ってもらうと前回と同様「書き方が分からない」という指摘は挙がってきた。そこで「</a:t>
            </a:r>
            <a:r>
              <a:rPr>
                <a:solidFill>
                  <a:srgbClr val="FF2600"/>
                </a:solidFill>
              </a:rPr>
              <a:t>チケットテンプレート</a:t>
            </a:r>
            <a:r>
              <a:t>」を導入して、書き方に関してはフォーマットを用意。これによって、書き方が分からないという声は減り、問題を解決。誰もチケットを書かなくなるということはなくなり、前回の失敗を解決！ドンドンチケットは増え、「</a:t>
            </a:r>
            <a:r>
              <a:rPr>
                <a:solidFill>
                  <a:srgbClr val="FF2600"/>
                </a:solidFill>
              </a:rPr>
              <a:t>ナレッジベース</a:t>
            </a:r>
            <a:r>
              <a:t>」としても機能している状態を確立。上手くいっている</a:t>
            </a:r>
            <a:r>
              <a:t>…</a:t>
            </a:r>
            <a:r>
              <a:t>はずだった</a:t>
            </a:r>
            <a:r>
              <a:t>…</a:t>
            </a:r>
            <a:r>
              <a:t>が、しかし！今度はチケットがどんどん増える一方で全く減らなくなってしまった。ドンドン増えるチケット</a:t>
            </a:r>
            <a:r>
              <a:t>…</a:t>
            </a:r>
            <a:r>
              <a:t>。さて、これからどうなっていくのか</a:t>
            </a:r>
            <a:r>
              <a:t>…</a:t>
            </a:r>
            <a:r>
              <a:t>。</a:t>
            </a:r>
          </a:p>
        </p:txBody>
      </p:sp>
      <p:sp>
        <p:nvSpPr>
          <p:cNvPr id="365" name="四角形"/>
          <p:cNvSpPr/>
          <p:nvPr/>
        </p:nvSpPr>
        <p:spPr>
          <a:xfrm>
            <a:off x="395537" y="5070966"/>
            <a:ext cx="8559477" cy="1742410"/>
          </a:xfrm>
          <a:prstGeom prst="rect">
            <a:avLst/>
          </a:prstGeom>
          <a:solidFill>
            <a:srgbClr val="000000"/>
          </a:solidFill>
          <a:ln w="19050" cap="rnd">
            <a:solidFill>
              <a:srgbClr val="000000"/>
            </a:solidFill>
          </a:ln>
        </p:spPr>
        <p:txBody>
          <a:bodyPr lIns="45719" rIns="45719" anchor="ctr"/>
          <a:lstStyle/>
          <a:p>
            <a:pPr>
              <a:defRPr>
                <a:solidFill>
                  <a:srgbClr val="FFFFFF"/>
                </a:solidFill>
                <a:latin typeface="+mn-lt"/>
                <a:ea typeface="+mn-ea"/>
                <a:cs typeface="+mn-cs"/>
                <a:sym typeface="Helvetica"/>
              </a:defRPr>
            </a:pPr>
          </a:p>
        </p:txBody>
      </p:sp>
      <p:grpSp>
        <p:nvGrpSpPr>
          <p:cNvPr id="368" name="角丸四角形"/>
          <p:cNvGrpSpPr/>
          <p:nvPr/>
        </p:nvGrpSpPr>
        <p:grpSpPr>
          <a:xfrm>
            <a:off x="7351241" y="5390326"/>
            <a:ext cx="1526421" cy="237489"/>
            <a:chOff x="0" y="0"/>
            <a:chExt cx="1526420" cy="237487"/>
          </a:xfrm>
        </p:grpSpPr>
        <p:sp>
          <p:nvSpPr>
            <p:cNvPr id="366" name="角丸四角形"/>
            <p:cNvSpPr/>
            <p:nvPr/>
          </p:nvSpPr>
          <p:spPr>
            <a:xfrm>
              <a:off x="0" y="23007"/>
              <a:ext cx="1526421" cy="191474"/>
            </a:xfrm>
            <a:prstGeom prst="roundRect">
              <a:avLst>
                <a:gd name="adj" fmla="val 16667"/>
              </a:avLst>
            </a:prstGeom>
            <a:gradFill flip="none" rotWithShape="1">
              <a:gsLst>
                <a:gs pos="0">
                  <a:schemeClr val="accent4">
                    <a:hueOff val="308222"/>
                    <a:satOff val="-2899"/>
                    <a:lumOff val="31823"/>
                  </a:schemeClr>
                </a:gs>
                <a:gs pos="100000">
                  <a:schemeClr val="accent4">
                    <a:hueOff val="109697"/>
                    <a:lumOff val="12112"/>
                  </a:schemeClr>
                </a:gs>
              </a:gsLst>
              <a:lin ang="5400000" scaled="0"/>
            </a:gradFill>
            <a:ln w="9525" cap="rnd">
              <a:solidFill>
                <a:schemeClr val="accent4"/>
              </a:solidFill>
              <a:prstDash val="solid"/>
              <a:round/>
            </a:ln>
            <a:effectLst/>
          </p:spPr>
          <p:txBody>
            <a:bodyPr wrap="square" lIns="45719" tIns="45719" rIns="45719" bIns="45719" numCol="1" anchor="ctr">
              <a:noAutofit/>
            </a:bodyPr>
            <a:lstStyle/>
            <a:p>
              <a:pPr algn="ctr">
                <a:defRPr b="1" sz="1100">
                  <a:solidFill>
                    <a:srgbClr val="FF0000"/>
                  </a:solidFill>
                  <a:latin typeface="+mn-lt"/>
                  <a:ea typeface="+mn-ea"/>
                  <a:cs typeface="+mn-cs"/>
                  <a:sym typeface="Helvetica"/>
                </a:defRPr>
              </a:pPr>
            </a:p>
          </p:txBody>
        </p:sp>
        <p:sp>
          <p:nvSpPr>
            <p:cNvPr id="367" name="プロセスやルール"/>
            <p:cNvSpPr txBox="1"/>
            <p:nvPr/>
          </p:nvSpPr>
          <p:spPr>
            <a:xfrm>
              <a:off x="14109" y="0"/>
              <a:ext cx="1498202" cy="23748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ctr">
              <a:spAutoFit/>
            </a:bodyPr>
            <a:lstStyle>
              <a:lvl1pPr algn="ctr">
                <a:defRPr b="1" sz="1100">
                  <a:solidFill>
                    <a:srgbClr val="FF0000"/>
                  </a:solidFill>
                  <a:latin typeface="+mn-lt"/>
                  <a:ea typeface="+mn-ea"/>
                  <a:cs typeface="+mn-cs"/>
                  <a:sym typeface="Helvetica"/>
                </a:defRPr>
              </a:lvl1pPr>
            </a:lstStyle>
            <a:p>
              <a:pPr/>
              <a:r>
                <a:t>プロセスやルール</a:t>
              </a:r>
            </a:p>
          </p:txBody>
        </p:sp>
      </p:grpSp>
      <p:grpSp>
        <p:nvGrpSpPr>
          <p:cNvPr id="371" name="角丸四角形"/>
          <p:cNvGrpSpPr/>
          <p:nvPr/>
        </p:nvGrpSpPr>
        <p:grpSpPr>
          <a:xfrm>
            <a:off x="7351241" y="6036251"/>
            <a:ext cx="1526421" cy="237489"/>
            <a:chOff x="0" y="0"/>
            <a:chExt cx="1526420" cy="237487"/>
          </a:xfrm>
        </p:grpSpPr>
        <p:sp>
          <p:nvSpPr>
            <p:cNvPr id="369" name="角丸四角形"/>
            <p:cNvSpPr/>
            <p:nvPr/>
          </p:nvSpPr>
          <p:spPr>
            <a:xfrm>
              <a:off x="0" y="23007"/>
              <a:ext cx="1526421" cy="191474"/>
            </a:xfrm>
            <a:prstGeom prst="roundRect">
              <a:avLst>
                <a:gd name="adj" fmla="val 16667"/>
              </a:avLst>
            </a:prstGeom>
            <a:gradFill flip="none" rotWithShape="1">
              <a:gsLst>
                <a:gs pos="0">
                  <a:schemeClr val="accent4">
                    <a:hueOff val="308222"/>
                    <a:satOff val="-2899"/>
                    <a:lumOff val="31823"/>
                  </a:schemeClr>
                </a:gs>
                <a:gs pos="100000">
                  <a:schemeClr val="accent4">
                    <a:hueOff val="109697"/>
                    <a:lumOff val="12112"/>
                  </a:schemeClr>
                </a:gs>
              </a:gsLst>
              <a:lin ang="5400000" scaled="0"/>
            </a:gradFill>
            <a:ln w="9525" cap="rnd">
              <a:solidFill>
                <a:schemeClr val="accent4"/>
              </a:solidFill>
              <a:prstDash val="solid"/>
              <a:round/>
            </a:ln>
            <a:effectLst/>
          </p:spPr>
          <p:txBody>
            <a:bodyPr wrap="square" lIns="45719" tIns="45719" rIns="45719" bIns="45719" numCol="1" anchor="ctr">
              <a:noAutofit/>
            </a:bodyPr>
            <a:lstStyle/>
            <a:p>
              <a:pPr algn="ctr">
                <a:defRPr b="1" sz="1100">
                  <a:solidFill>
                    <a:srgbClr val="FF0000"/>
                  </a:solidFill>
                </a:defRPr>
              </a:pPr>
            </a:p>
          </p:txBody>
        </p:sp>
        <p:sp>
          <p:nvSpPr>
            <p:cNvPr id="370" name="コミュニケーション"/>
            <p:cNvSpPr txBox="1"/>
            <p:nvPr/>
          </p:nvSpPr>
          <p:spPr>
            <a:xfrm>
              <a:off x="14109" y="0"/>
              <a:ext cx="1498202" cy="23748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ctr">
              <a:spAutoFit/>
            </a:bodyPr>
            <a:lstStyle>
              <a:lvl1pPr algn="ctr">
                <a:defRPr b="1" sz="1100">
                  <a:solidFill>
                    <a:srgbClr val="FF0000"/>
                  </a:solidFill>
                  <a:latin typeface="+mn-lt"/>
                  <a:ea typeface="+mn-ea"/>
                  <a:cs typeface="+mn-cs"/>
                  <a:sym typeface="Helvetica"/>
                </a:defRPr>
              </a:lvl1pPr>
            </a:lstStyle>
            <a:p>
              <a:pPr>
                <a:defRPr>
                  <a:latin typeface="Century Gothic"/>
                  <a:ea typeface="Century Gothic"/>
                  <a:cs typeface="Century Gothic"/>
                  <a:sym typeface="Century Gothic"/>
                </a:defRPr>
              </a:pPr>
              <a:r>
                <a:rPr>
                  <a:latin typeface="+mn-lt"/>
                  <a:ea typeface="+mn-ea"/>
                  <a:cs typeface="+mn-cs"/>
                  <a:sym typeface="Helvetica"/>
                </a:rPr>
                <a:t>コミュニケーション</a:t>
              </a:r>
            </a:p>
          </p:txBody>
        </p:sp>
      </p:grpSp>
      <p:grpSp>
        <p:nvGrpSpPr>
          <p:cNvPr id="374" name="角丸四角形"/>
          <p:cNvGrpSpPr/>
          <p:nvPr/>
        </p:nvGrpSpPr>
        <p:grpSpPr>
          <a:xfrm>
            <a:off x="7351241" y="6366447"/>
            <a:ext cx="1526421" cy="237489"/>
            <a:chOff x="0" y="0"/>
            <a:chExt cx="1526420" cy="237487"/>
          </a:xfrm>
        </p:grpSpPr>
        <p:sp>
          <p:nvSpPr>
            <p:cNvPr id="372" name="角丸四角形"/>
            <p:cNvSpPr/>
            <p:nvPr/>
          </p:nvSpPr>
          <p:spPr>
            <a:xfrm>
              <a:off x="0" y="23007"/>
              <a:ext cx="1526421" cy="191474"/>
            </a:xfrm>
            <a:prstGeom prst="roundRect">
              <a:avLst>
                <a:gd name="adj" fmla="val 16667"/>
              </a:avLst>
            </a:prstGeom>
            <a:gradFill flip="none" rotWithShape="1">
              <a:gsLst>
                <a:gs pos="0">
                  <a:schemeClr val="accent4">
                    <a:hueOff val="308222"/>
                    <a:satOff val="-2899"/>
                    <a:lumOff val="31823"/>
                  </a:schemeClr>
                </a:gs>
                <a:gs pos="100000">
                  <a:schemeClr val="accent4">
                    <a:hueOff val="109697"/>
                    <a:lumOff val="12112"/>
                  </a:schemeClr>
                </a:gs>
              </a:gsLst>
              <a:lin ang="5400000" scaled="0"/>
            </a:gradFill>
            <a:ln w="9525" cap="rnd">
              <a:solidFill>
                <a:schemeClr val="accent4"/>
              </a:solidFill>
              <a:prstDash val="solid"/>
              <a:round/>
            </a:ln>
            <a:effectLst/>
          </p:spPr>
          <p:txBody>
            <a:bodyPr wrap="square" lIns="45719" tIns="45719" rIns="45719" bIns="45719" numCol="1" anchor="ctr">
              <a:noAutofit/>
            </a:bodyPr>
            <a:lstStyle/>
            <a:p>
              <a:pPr algn="ctr">
                <a:defRPr b="1" sz="1100">
                  <a:solidFill>
                    <a:srgbClr val="FF0000"/>
                  </a:solidFill>
                </a:defRPr>
              </a:pPr>
            </a:p>
          </p:txBody>
        </p:sp>
        <p:sp>
          <p:nvSpPr>
            <p:cNvPr id="373" name="心理的安全性"/>
            <p:cNvSpPr txBox="1"/>
            <p:nvPr/>
          </p:nvSpPr>
          <p:spPr>
            <a:xfrm>
              <a:off x="14109" y="0"/>
              <a:ext cx="1498202" cy="23748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ctr">
              <a:spAutoFit/>
            </a:bodyPr>
            <a:lstStyle>
              <a:lvl1pPr algn="ctr">
                <a:defRPr b="1" sz="1100">
                  <a:solidFill>
                    <a:srgbClr val="FF0000"/>
                  </a:solidFill>
                  <a:latin typeface="+mn-lt"/>
                  <a:ea typeface="+mn-ea"/>
                  <a:cs typeface="+mn-cs"/>
                  <a:sym typeface="Helvetica"/>
                </a:defRPr>
              </a:lvl1pPr>
            </a:lstStyle>
            <a:p>
              <a:pPr>
                <a:defRPr>
                  <a:latin typeface="Century Gothic"/>
                  <a:ea typeface="Century Gothic"/>
                  <a:cs typeface="Century Gothic"/>
                  <a:sym typeface="Century Gothic"/>
                </a:defRPr>
              </a:pPr>
              <a:r>
                <a:rPr>
                  <a:latin typeface="+mn-lt"/>
                  <a:ea typeface="+mn-ea"/>
                  <a:cs typeface="+mn-cs"/>
                  <a:sym typeface="Helvetica"/>
                </a:rPr>
                <a:t>心理的安全性</a:t>
              </a:r>
            </a:p>
          </p:txBody>
        </p:sp>
      </p:grpSp>
      <p:sp>
        <p:nvSpPr>
          <p:cNvPr id="375" name="テキスト ボックス 1"/>
          <p:cNvSpPr txBox="1"/>
          <p:nvPr/>
        </p:nvSpPr>
        <p:spPr>
          <a:xfrm>
            <a:off x="395536" y="1211275"/>
            <a:ext cx="3672409" cy="32003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nSpc>
                <a:spcPct val="150000"/>
              </a:lnSpc>
              <a:tabLst>
                <a:tab pos="1600200" algn="l"/>
              </a:tabLst>
              <a:defRPr>
                <a:solidFill>
                  <a:srgbClr val="FFFFFF"/>
                </a:solidFill>
                <a:latin typeface="メイリオ"/>
                <a:ea typeface="メイリオ"/>
                <a:cs typeface="メイリオ"/>
                <a:sym typeface="メイリオ"/>
              </a:defRPr>
            </a:lvl1pPr>
          </a:lstStyle>
          <a:p>
            <a:pPr/>
            <a:r>
              <a:t>体験②　「減らないチケット」</a:t>
            </a:r>
          </a:p>
        </p:txBody>
      </p:sp>
      <p:sp>
        <p:nvSpPr>
          <p:cNvPr id="376" name="テキスト ボックス 18"/>
          <p:cNvSpPr txBox="1"/>
          <p:nvPr/>
        </p:nvSpPr>
        <p:spPr>
          <a:xfrm>
            <a:off x="395537" y="4597761"/>
            <a:ext cx="4464495" cy="32003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lnSpc>
                <a:spcPct val="150000"/>
              </a:lnSpc>
              <a:tabLst>
                <a:tab pos="1600200" algn="l"/>
              </a:tabLst>
              <a:defRPr>
                <a:solidFill>
                  <a:srgbClr val="FFFFFF"/>
                </a:solidFill>
                <a:latin typeface="メイリオ"/>
                <a:ea typeface="メイリオ"/>
                <a:cs typeface="メイリオ"/>
                <a:sym typeface="メイリオ"/>
              </a:defRPr>
            </a:pPr>
            <a:r>
              <a:t>失敗の</a:t>
            </a:r>
            <a:r>
              <a:t>真の原因は・・・</a:t>
            </a:r>
          </a:p>
        </p:txBody>
      </p:sp>
      <p:sp>
        <p:nvSpPr>
          <p:cNvPr id="377" name="失敗体験①…"/>
          <p:cNvSpPr txBox="1"/>
          <p:nvPr/>
        </p:nvSpPr>
        <p:spPr>
          <a:xfrm>
            <a:off x="442716" y="5301207"/>
            <a:ext cx="6921408" cy="12852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defRPr sz="1600">
                <a:solidFill>
                  <a:srgbClr val="FFFFFF"/>
                </a:solidFill>
                <a:latin typeface="+mn-lt"/>
                <a:ea typeface="+mn-ea"/>
                <a:cs typeface="+mn-cs"/>
                <a:sym typeface="Helvetica"/>
              </a:defRPr>
            </a:pPr>
            <a:r>
              <a:t>・緩いルールで運営を開始→その後、ルール改善を怠ってしまった。</a:t>
            </a:r>
          </a:p>
          <a:p>
            <a:pPr>
              <a:defRPr sz="1600">
                <a:solidFill>
                  <a:srgbClr val="FFFFFF"/>
                </a:solidFill>
                <a:latin typeface="+mn-lt"/>
                <a:ea typeface="+mn-ea"/>
                <a:cs typeface="+mn-cs"/>
                <a:sym typeface="Helvetica"/>
              </a:defRPr>
            </a:pPr>
            <a:r>
              <a:t>・</a:t>
            </a:r>
            <a:r>
              <a:t>Redmine</a:t>
            </a:r>
            <a:r>
              <a:t>のチケットクローズの条件を明確にできていない。</a:t>
            </a:r>
          </a:p>
          <a:p>
            <a:pPr>
              <a:defRPr sz="1600">
                <a:solidFill>
                  <a:srgbClr val="FFFFFF"/>
                </a:solidFill>
                <a:latin typeface="+mn-lt"/>
                <a:ea typeface="+mn-ea"/>
                <a:cs typeface="+mn-cs"/>
                <a:sym typeface="Helvetica"/>
              </a:defRPr>
            </a:pPr>
            <a:r>
              <a:t>・チケットの期限を過ぎても放置されている状態が続いている。</a:t>
            </a:r>
          </a:p>
        </p:txBody>
      </p:sp>
      <p:grpSp>
        <p:nvGrpSpPr>
          <p:cNvPr id="380" name="角丸四角形"/>
          <p:cNvGrpSpPr/>
          <p:nvPr/>
        </p:nvGrpSpPr>
        <p:grpSpPr>
          <a:xfrm>
            <a:off x="7357058" y="5700150"/>
            <a:ext cx="1526421" cy="237489"/>
            <a:chOff x="0" y="0"/>
            <a:chExt cx="1526420" cy="237487"/>
          </a:xfrm>
        </p:grpSpPr>
        <p:sp>
          <p:nvSpPr>
            <p:cNvPr id="378" name="角丸四角形"/>
            <p:cNvSpPr/>
            <p:nvPr/>
          </p:nvSpPr>
          <p:spPr>
            <a:xfrm>
              <a:off x="0" y="23007"/>
              <a:ext cx="1526421" cy="191474"/>
            </a:xfrm>
            <a:prstGeom prst="roundRect">
              <a:avLst>
                <a:gd name="adj" fmla="val 16667"/>
              </a:avLst>
            </a:prstGeom>
            <a:gradFill flip="none" rotWithShape="1">
              <a:gsLst>
                <a:gs pos="0">
                  <a:schemeClr val="accent4">
                    <a:hueOff val="308222"/>
                    <a:satOff val="-2899"/>
                    <a:lumOff val="31823"/>
                  </a:schemeClr>
                </a:gs>
                <a:gs pos="100000">
                  <a:schemeClr val="accent4">
                    <a:hueOff val="109697"/>
                    <a:lumOff val="12112"/>
                  </a:schemeClr>
                </a:gs>
              </a:gsLst>
              <a:lin ang="5400000" scaled="0"/>
            </a:gradFill>
            <a:ln w="9525" cap="rnd">
              <a:solidFill>
                <a:schemeClr val="accent4"/>
              </a:solidFill>
              <a:prstDash val="solid"/>
              <a:round/>
            </a:ln>
            <a:effectLst/>
          </p:spPr>
          <p:txBody>
            <a:bodyPr wrap="square" lIns="45719" tIns="45719" rIns="45719" bIns="45719" numCol="1" anchor="ctr">
              <a:noAutofit/>
            </a:bodyPr>
            <a:lstStyle/>
            <a:p>
              <a:pPr algn="ctr">
                <a:defRPr b="1" sz="1100">
                  <a:solidFill>
                    <a:srgbClr val="595959"/>
                  </a:solidFill>
                </a:defRPr>
              </a:pPr>
            </a:p>
          </p:txBody>
        </p:sp>
        <p:sp>
          <p:nvSpPr>
            <p:cNvPr id="379" name="ツールの使い方"/>
            <p:cNvSpPr txBox="1"/>
            <p:nvPr/>
          </p:nvSpPr>
          <p:spPr>
            <a:xfrm>
              <a:off x="14109" y="0"/>
              <a:ext cx="1498202" cy="23748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ctr">
              <a:spAutoFit/>
            </a:bodyPr>
            <a:lstStyle>
              <a:lvl1pPr algn="ctr">
                <a:defRPr b="1" sz="1100">
                  <a:solidFill>
                    <a:srgbClr val="595959"/>
                  </a:solidFill>
                  <a:latin typeface="+mn-lt"/>
                  <a:ea typeface="+mn-ea"/>
                  <a:cs typeface="+mn-cs"/>
                  <a:sym typeface="Helvetica"/>
                </a:defRPr>
              </a:lvl1pPr>
            </a:lstStyle>
            <a:p>
              <a:pPr>
                <a:defRPr>
                  <a:latin typeface="Century Gothic"/>
                  <a:ea typeface="Century Gothic"/>
                  <a:cs typeface="Century Gothic"/>
                  <a:sym typeface="Century Gothic"/>
                </a:defRPr>
              </a:pPr>
              <a:r>
                <a:rPr>
                  <a:latin typeface="+mn-lt"/>
                  <a:ea typeface="+mn-ea"/>
                  <a:cs typeface="+mn-cs"/>
                  <a:sym typeface="Helvetica"/>
                </a:rPr>
                <a:t>ツールの使い方</a:t>
              </a:r>
            </a:p>
          </p:txBody>
        </p:sp>
      </p:gr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82" name="タイトル 2"/>
          <p:cNvSpPr txBox="1"/>
          <p:nvPr>
            <p:ph type="title"/>
          </p:nvPr>
        </p:nvSpPr>
        <p:spPr>
          <a:xfrm>
            <a:off x="467543" y="476672"/>
            <a:ext cx="7287929" cy="720082"/>
          </a:xfrm>
          <a:prstGeom prst="rect">
            <a:avLst/>
          </a:prstGeom>
        </p:spPr>
        <p:txBody>
          <a:bodyPr/>
          <a:lstStyle>
            <a:lvl1pPr>
              <a:defRPr sz="3700">
                <a:latin typeface="+mn-lt"/>
                <a:ea typeface="+mn-ea"/>
                <a:cs typeface="+mn-cs"/>
                <a:sym typeface="Helvetica"/>
              </a:defRPr>
            </a:lvl1pPr>
          </a:lstStyle>
          <a:p>
            <a:pPr>
              <a:defRPr>
                <a:latin typeface="Century Gothic"/>
                <a:ea typeface="Century Gothic"/>
                <a:cs typeface="Century Gothic"/>
                <a:sym typeface="Century Gothic"/>
              </a:defRPr>
            </a:pPr>
            <a:r>
              <a:rPr>
                <a:latin typeface="+mn-lt"/>
                <a:ea typeface="+mn-ea"/>
                <a:cs typeface="+mn-cs"/>
                <a:sym typeface="Helvetica"/>
              </a:rPr>
              <a:t>パネリストの体験から</a:t>
            </a:r>
          </a:p>
        </p:txBody>
      </p:sp>
      <p:sp>
        <p:nvSpPr>
          <p:cNvPr id="383" name="四角形"/>
          <p:cNvSpPr/>
          <p:nvPr/>
        </p:nvSpPr>
        <p:spPr>
          <a:xfrm>
            <a:off x="395536" y="1666669"/>
            <a:ext cx="8588894" cy="3346506"/>
          </a:xfrm>
          <a:prstGeom prst="rect">
            <a:avLst/>
          </a:prstGeom>
          <a:solidFill>
            <a:srgbClr val="000000"/>
          </a:solidFill>
          <a:ln w="19050" cap="rnd">
            <a:solidFill>
              <a:srgbClr val="000000"/>
            </a:solidFill>
          </a:ln>
        </p:spPr>
        <p:txBody>
          <a:bodyPr lIns="45719" rIns="45719" anchor="ctr"/>
          <a:lstStyle/>
          <a:p>
            <a:pPr>
              <a:defRPr sz="1600">
                <a:solidFill>
                  <a:srgbClr val="FFFFFF"/>
                </a:solidFill>
                <a:latin typeface="+mn-lt"/>
                <a:ea typeface="+mn-ea"/>
                <a:cs typeface="+mn-cs"/>
                <a:sym typeface="Helvetica"/>
              </a:defRPr>
            </a:pPr>
          </a:p>
        </p:txBody>
      </p:sp>
      <p:sp>
        <p:nvSpPr>
          <p:cNvPr id="384" name="失敗体験①…"/>
          <p:cNvSpPr txBox="1"/>
          <p:nvPr/>
        </p:nvSpPr>
        <p:spPr>
          <a:xfrm>
            <a:off x="530914" y="1294587"/>
            <a:ext cx="8402891" cy="40665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spAutoFit/>
          </a:bodyPr>
          <a:lstStyle/>
          <a:p>
            <a:pPr>
              <a:defRPr sz="1600">
                <a:solidFill>
                  <a:srgbClr val="FFFFFF"/>
                </a:solidFill>
                <a:latin typeface="+mn-lt"/>
                <a:ea typeface="+mn-ea"/>
                <a:cs typeface="+mn-cs"/>
                <a:sym typeface="Helvetica"/>
              </a:defRPr>
            </a:pPr>
            <a:r>
              <a:t>とある、非</a:t>
            </a:r>
            <a:r>
              <a:t>IT</a:t>
            </a:r>
            <a:r>
              <a:t>系企業の社内技術支援部門のお話。</a:t>
            </a:r>
          </a:p>
          <a:p>
            <a:pPr>
              <a:defRPr sz="1600">
                <a:solidFill>
                  <a:srgbClr val="FFFFFF"/>
                </a:solidFill>
                <a:latin typeface="+mn-lt"/>
                <a:ea typeface="+mn-ea"/>
                <a:cs typeface="+mn-cs"/>
                <a:sym typeface="Helvetica"/>
              </a:defRPr>
            </a:pPr>
            <a:r>
              <a:t>新しくマネジメントする立場になったプロパー社員から「メンバーの残業が多いので、現状把握とアドバイスが欲しい」と言われ、聞き取りを開始。</a:t>
            </a:r>
          </a:p>
          <a:p>
            <a:pPr marL="285750" indent="-285750">
              <a:buSzPct val="100000"/>
              <a:buFont typeface="Arial"/>
              <a:buChar char="•"/>
              <a:defRPr sz="1600">
                <a:solidFill>
                  <a:srgbClr val="FFFFFF"/>
                </a:solidFill>
                <a:latin typeface="+mn-lt"/>
                <a:ea typeface="+mn-ea"/>
                <a:cs typeface="+mn-cs"/>
                <a:sym typeface="Helvetica"/>
              </a:defRPr>
            </a:pPr>
            <a:r>
              <a:t>各人がこなしてる件数や問い合わせ内容の傾向は？</a:t>
            </a:r>
          </a:p>
          <a:p>
            <a:pPr>
              <a:defRPr sz="1600">
                <a:solidFill>
                  <a:srgbClr val="FFFFFF"/>
                </a:solidFill>
                <a:latin typeface="+mn-lt"/>
                <a:ea typeface="+mn-ea"/>
                <a:cs typeface="+mn-cs"/>
                <a:sym typeface="Helvetica"/>
              </a:defRPr>
            </a:pPr>
            <a:r>
              <a:t>　→　記録していません</a:t>
            </a:r>
          </a:p>
          <a:p>
            <a:pPr marL="285750" indent="-285750">
              <a:buSzPct val="100000"/>
              <a:buFont typeface="Arial"/>
              <a:buChar char="•"/>
              <a:defRPr sz="1600">
                <a:solidFill>
                  <a:srgbClr val="FFFFFF"/>
                </a:solidFill>
                <a:latin typeface="+mn-lt"/>
                <a:ea typeface="+mn-ea"/>
                <a:cs typeface="+mn-cs"/>
                <a:sym typeface="Helvetica"/>
              </a:defRPr>
            </a:pPr>
            <a:r>
              <a:t>効率的に作業するためのドキュメントは揃っていますか？</a:t>
            </a:r>
          </a:p>
          <a:p>
            <a:pPr>
              <a:defRPr sz="1600">
                <a:solidFill>
                  <a:srgbClr val="FFFFFF"/>
                </a:solidFill>
                <a:latin typeface="+mn-lt"/>
                <a:ea typeface="+mn-ea"/>
                <a:cs typeface="+mn-cs"/>
                <a:sym typeface="Helvetica"/>
              </a:defRPr>
            </a:pPr>
            <a:r>
              <a:t>　→　今まですべて口頭で教えられてきました。</a:t>
            </a:r>
          </a:p>
          <a:p>
            <a:pPr marL="285750" indent="-285750">
              <a:buSzPct val="100000"/>
              <a:buFont typeface="Arial"/>
              <a:buChar char="•"/>
              <a:defRPr sz="1600">
                <a:solidFill>
                  <a:srgbClr val="FFFFFF"/>
                </a:solidFill>
                <a:latin typeface="+mn-lt"/>
                <a:ea typeface="+mn-ea"/>
                <a:cs typeface="+mn-cs"/>
                <a:sym typeface="Helvetica"/>
              </a:defRPr>
            </a:pPr>
            <a:r>
              <a:t>FAQ</a:t>
            </a:r>
            <a:r>
              <a:t>を作成することで、同じ問い合わせを減らしては？</a:t>
            </a:r>
          </a:p>
          <a:p>
            <a:pPr>
              <a:defRPr sz="1600">
                <a:solidFill>
                  <a:srgbClr val="FFFFFF"/>
                </a:solidFill>
                <a:latin typeface="+mn-lt"/>
                <a:ea typeface="+mn-ea"/>
                <a:cs typeface="+mn-cs"/>
                <a:sym typeface="Helvetica"/>
              </a:defRPr>
            </a:pPr>
            <a:r>
              <a:t>　→　時間が空くと別な仕事いれられるので余計なこと言わないでください</a:t>
            </a:r>
          </a:p>
          <a:p>
            <a:pPr marL="285750" indent="-285750">
              <a:buSzPct val="100000"/>
              <a:buFont typeface="Arial"/>
              <a:buChar char="•"/>
              <a:defRPr sz="1600">
                <a:solidFill>
                  <a:srgbClr val="FFFFFF"/>
                </a:solidFill>
                <a:latin typeface="+mn-lt"/>
                <a:ea typeface="+mn-ea"/>
                <a:cs typeface="+mn-cs"/>
                <a:sym typeface="Helvetica"/>
              </a:defRPr>
            </a:pPr>
            <a:r>
              <a:t>定期的なミーティングでタスクを共有して、空いてる人に割り振るようにしては？</a:t>
            </a:r>
          </a:p>
          <a:p>
            <a:pPr>
              <a:defRPr sz="1600">
                <a:solidFill>
                  <a:srgbClr val="FFFFFF"/>
                </a:solidFill>
                <a:latin typeface="+mn-lt"/>
                <a:ea typeface="+mn-ea"/>
                <a:cs typeface="+mn-cs"/>
                <a:sym typeface="Helvetica"/>
              </a:defRPr>
            </a:pPr>
            <a:r>
              <a:t>　→　社員からメンバーそれぞれに直接電話が来るので</a:t>
            </a:r>
            <a:r>
              <a:t>…</a:t>
            </a:r>
          </a:p>
          <a:p>
            <a:pPr>
              <a:defRPr sz="1600">
                <a:solidFill>
                  <a:srgbClr val="FFFFFF"/>
                </a:solidFill>
                <a:latin typeface="+mn-lt"/>
                <a:ea typeface="+mn-ea"/>
                <a:cs typeface="+mn-cs"/>
                <a:sym typeface="Helvetica"/>
              </a:defRPr>
            </a:pPr>
            <a:r>
              <a:t>前任者が情報を囲い込むことで自分のポジションを守るようにしていたこと、正しくマネジメントしていなかったことが原因と判明したため、プロパー社員の教育にシフト。</a:t>
            </a:r>
          </a:p>
        </p:txBody>
      </p:sp>
      <p:sp>
        <p:nvSpPr>
          <p:cNvPr id="385" name="四角形"/>
          <p:cNvSpPr/>
          <p:nvPr/>
        </p:nvSpPr>
        <p:spPr>
          <a:xfrm>
            <a:off x="395537" y="5301207"/>
            <a:ext cx="8559477" cy="1512169"/>
          </a:xfrm>
          <a:prstGeom prst="rect">
            <a:avLst/>
          </a:prstGeom>
          <a:solidFill>
            <a:srgbClr val="000000"/>
          </a:solidFill>
          <a:ln w="19050" cap="rnd">
            <a:solidFill>
              <a:srgbClr val="000000"/>
            </a:solidFill>
          </a:ln>
        </p:spPr>
        <p:txBody>
          <a:bodyPr lIns="45719" rIns="45719" anchor="ctr"/>
          <a:lstStyle/>
          <a:p>
            <a:pPr>
              <a:defRPr>
                <a:solidFill>
                  <a:srgbClr val="FFFFFF"/>
                </a:solidFill>
                <a:latin typeface="+mn-lt"/>
                <a:ea typeface="+mn-ea"/>
                <a:cs typeface="+mn-cs"/>
                <a:sym typeface="Helvetica"/>
              </a:defRPr>
            </a:pPr>
          </a:p>
        </p:txBody>
      </p:sp>
      <p:grpSp>
        <p:nvGrpSpPr>
          <p:cNvPr id="388" name="角丸四角形"/>
          <p:cNvGrpSpPr/>
          <p:nvPr/>
        </p:nvGrpSpPr>
        <p:grpSpPr>
          <a:xfrm>
            <a:off x="7332757" y="5515425"/>
            <a:ext cx="1526421" cy="237489"/>
            <a:chOff x="0" y="0"/>
            <a:chExt cx="1526420" cy="237487"/>
          </a:xfrm>
        </p:grpSpPr>
        <p:sp>
          <p:nvSpPr>
            <p:cNvPr id="386" name="角丸四角形"/>
            <p:cNvSpPr/>
            <p:nvPr/>
          </p:nvSpPr>
          <p:spPr>
            <a:xfrm>
              <a:off x="0" y="23007"/>
              <a:ext cx="1526421" cy="191474"/>
            </a:xfrm>
            <a:prstGeom prst="roundRect">
              <a:avLst>
                <a:gd name="adj" fmla="val 16667"/>
              </a:avLst>
            </a:prstGeom>
            <a:gradFill flip="none" rotWithShape="1">
              <a:gsLst>
                <a:gs pos="0">
                  <a:schemeClr val="accent4">
                    <a:hueOff val="308222"/>
                    <a:satOff val="-2899"/>
                    <a:lumOff val="31823"/>
                  </a:schemeClr>
                </a:gs>
                <a:gs pos="100000">
                  <a:schemeClr val="accent4">
                    <a:hueOff val="109697"/>
                    <a:lumOff val="12112"/>
                  </a:schemeClr>
                </a:gs>
              </a:gsLst>
              <a:lin ang="5400000" scaled="0"/>
            </a:gradFill>
            <a:ln w="9525" cap="rnd">
              <a:solidFill>
                <a:schemeClr val="accent4"/>
              </a:solidFill>
              <a:prstDash val="solid"/>
              <a:round/>
            </a:ln>
            <a:effectLst/>
          </p:spPr>
          <p:txBody>
            <a:bodyPr wrap="square" lIns="45719" tIns="45719" rIns="45719" bIns="45719" numCol="1" anchor="ctr">
              <a:noAutofit/>
            </a:bodyPr>
            <a:lstStyle/>
            <a:p>
              <a:pPr algn="ctr">
                <a:defRPr b="1" sz="1100">
                  <a:solidFill>
                    <a:srgbClr val="808080"/>
                  </a:solidFill>
                  <a:latin typeface="+mn-lt"/>
                  <a:ea typeface="+mn-ea"/>
                  <a:cs typeface="+mn-cs"/>
                  <a:sym typeface="Helvetica"/>
                </a:defRPr>
              </a:pPr>
            </a:p>
          </p:txBody>
        </p:sp>
        <p:sp>
          <p:nvSpPr>
            <p:cNvPr id="387" name="プロセスやルール"/>
            <p:cNvSpPr txBox="1"/>
            <p:nvPr/>
          </p:nvSpPr>
          <p:spPr>
            <a:xfrm>
              <a:off x="14109" y="0"/>
              <a:ext cx="1498202" cy="23748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ctr">
              <a:spAutoFit/>
            </a:bodyPr>
            <a:lstStyle>
              <a:lvl1pPr algn="ctr">
                <a:defRPr b="1" sz="1100">
                  <a:solidFill>
                    <a:srgbClr val="808080"/>
                  </a:solidFill>
                  <a:latin typeface="+mn-lt"/>
                  <a:ea typeface="+mn-ea"/>
                  <a:cs typeface="+mn-cs"/>
                  <a:sym typeface="Helvetica"/>
                </a:defRPr>
              </a:lvl1pPr>
            </a:lstStyle>
            <a:p>
              <a:pPr/>
              <a:r>
                <a:t>プロセスやルール</a:t>
              </a:r>
            </a:p>
          </p:txBody>
        </p:sp>
      </p:grpSp>
      <p:grpSp>
        <p:nvGrpSpPr>
          <p:cNvPr id="391" name="角丸四角形"/>
          <p:cNvGrpSpPr/>
          <p:nvPr/>
        </p:nvGrpSpPr>
        <p:grpSpPr>
          <a:xfrm>
            <a:off x="7332757" y="6201448"/>
            <a:ext cx="1526421" cy="237489"/>
            <a:chOff x="0" y="0"/>
            <a:chExt cx="1526420" cy="237487"/>
          </a:xfrm>
        </p:grpSpPr>
        <p:sp>
          <p:nvSpPr>
            <p:cNvPr id="389" name="角丸四角形"/>
            <p:cNvSpPr/>
            <p:nvPr/>
          </p:nvSpPr>
          <p:spPr>
            <a:xfrm>
              <a:off x="0" y="23007"/>
              <a:ext cx="1526421" cy="191474"/>
            </a:xfrm>
            <a:prstGeom prst="roundRect">
              <a:avLst>
                <a:gd name="adj" fmla="val 16667"/>
              </a:avLst>
            </a:prstGeom>
            <a:gradFill flip="none" rotWithShape="1">
              <a:gsLst>
                <a:gs pos="0">
                  <a:schemeClr val="accent4">
                    <a:hueOff val="308222"/>
                    <a:satOff val="-2899"/>
                    <a:lumOff val="31823"/>
                  </a:schemeClr>
                </a:gs>
                <a:gs pos="100000">
                  <a:schemeClr val="accent4">
                    <a:hueOff val="109697"/>
                    <a:lumOff val="12112"/>
                  </a:schemeClr>
                </a:gs>
              </a:gsLst>
              <a:lin ang="5400000" scaled="0"/>
            </a:gradFill>
            <a:ln w="9525" cap="rnd">
              <a:solidFill>
                <a:schemeClr val="accent4"/>
              </a:solidFill>
              <a:prstDash val="solid"/>
              <a:round/>
            </a:ln>
            <a:effectLst/>
          </p:spPr>
          <p:txBody>
            <a:bodyPr wrap="square" lIns="45719" tIns="45719" rIns="45719" bIns="45719" numCol="1" anchor="ctr">
              <a:noAutofit/>
            </a:bodyPr>
            <a:lstStyle/>
            <a:p>
              <a:pPr algn="ctr">
                <a:defRPr b="1" sz="1100">
                  <a:solidFill>
                    <a:srgbClr val="FF0000"/>
                  </a:solidFill>
                </a:defRPr>
              </a:pPr>
            </a:p>
          </p:txBody>
        </p:sp>
        <p:sp>
          <p:nvSpPr>
            <p:cNvPr id="390" name="コミュニケーション"/>
            <p:cNvSpPr txBox="1"/>
            <p:nvPr/>
          </p:nvSpPr>
          <p:spPr>
            <a:xfrm>
              <a:off x="14109" y="0"/>
              <a:ext cx="1498202" cy="23748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ctr">
              <a:spAutoFit/>
            </a:bodyPr>
            <a:lstStyle>
              <a:lvl1pPr algn="ctr">
                <a:defRPr b="1" sz="1100">
                  <a:solidFill>
                    <a:srgbClr val="FF0000"/>
                  </a:solidFill>
                  <a:latin typeface="+mn-lt"/>
                  <a:ea typeface="+mn-ea"/>
                  <a:cs typeface="+mn-cs"/>
                  <a:sym typeface="Helvetica"/>
                </a:defRPr>
              </a:lvl1pPr>
            </a:lstStyle>
            <a:p>
              <a:pPr>
                <a:defRPr>
                  <a:latin typeface="Century Gothic"/>
                  <a:ea typeface="Century Gothic"/>
                  <a:cs typeface="Century Gothic"/>
                  <a:sym typeface="Century Gothic"/>
                </a:defRPr>
              </a:pPr>
              <a:r>
                <a:rPr>
                  <a:latin typeface="+mn-lt"/>
                  <a:ea typeface="+mn-ea"/>
                  <a:cs typeface="+mn-cs"/>
                  <a:sym typeface="Helvetica"/>
                </a:rPr>
                <a:t>コミュニケーション</a:t>
              </a:r>
            </a:p>
          </p:txBody>
        </p:sp>
      </p:grpSp>
      <p:grpSp>
        <p:nvGrpSpPr>
          <p:cNvPr id="394" name="角丸四角形"/>
          <p:cNvGrpSpPr/>
          <p:nvPr/>
        </p:nvGrpSpPr>
        <p:grpSpPr>
          <a:xfrm>
            <a:off x="7332757" y="6563827"/>
            <a:ext cx="1526421" cy="237489"/>
            <a:chOff x="0" y="0"/>
            <a:chExt cx="1526420" cy="237487"/>
          </a:xfrm>
        </p:grpSpPr>
        <p:sp>
          <p:nvSpPr>
            <p:cNvPr id="392" name="角丸四角形"/>
            <p:cNvSpPr/>
            <p:nvPr/>
          </p:nvSpPr>
          <p:spPr>
            <a:xfrm>
              <a:off x="0" y="23007"/>
              <a:ext cx="1526421" cy="191474"/>
            </a:xfrm>
            <a:prstGeom prst="roundRect">
              <a:avLst>
                <a:gd name="adj" fmla="val 16667"/>
              </a:avLst>
            </a:prstGeom>
            <a:gradFill flip="none" rotWithShape="1">
              <a:gsLst>
                <a:gs pos="0">
                  <a:schemeClr val="accent4">
                    <a:hueOff val="308222"/>
                    <a:satOff val="-2899"/>
                    <a:lumOff val="31823"/>
                  </a:schemeClr>
                </a:gs>
                <a:gs pos="100000">
                  <a:schemeClr val="accent4">
                    <a:hueOff val="109697"/>
                    <a:lumOff val="12112"/>
                  </a:schemeClr>
                </a:gs>
              </a:gsLst>
              <a:lin ang="5400000" scaled="0"/>
            </a:gradFill>
            <a:ln w="9525" cap="rnd">
              <a:solidFill>
                <a:schemeClr val="accent4"/>
              </a:solidFill>
              <a:prstDash val="solid"/>
              <a:round/>
            </a:ln>
            <a:effectLst/>
          </p:spPr>
          <p:txBody>
            <a:bodyPr wrap="square" lIns="45719" tIns="45719" rIns="45719" bIns="45719" numCol="1" anchor="ctr">
              <a:noAutofit/>
            </a:bodyPr>
            <a:lstStyle/>
            <a:p>
              <a:pPr algn="ctr">
                <a:defRPr b="1" sz="1100">
                  <a:solidFill>
                    <a:srgbClr val="FF0000"/>
                  </a:solidFill>
                </a:defRPr>
              </a:pPr>
            </a:p>
          </p:txBody>
        </p:sp>
        <p:sp>
          <p:nvSpPr>
            <p:cNvPr id="393" name="心理的安全性"/>
            <p:cNvSpPr txBox="1"/>
            <p:nvPr/>
          </p:nvSpPr>
          <p:spPr>
            <a:xfrm>
              <a:off x="14109" y="0"/>
              <a:ext cx="1498202" cy="23748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ctr">
              <a:spAutoFit/>
            </a:bodyPr>
            <a:lstStyle>
              <a:lvl1pPr algn="ctr">
                <a:defRPr b="1" sz="1100">
                  <a:solidFill>
                    <a:srgbClr val="FF0000"/>
                  </a:solidFill>
                  <a:latin typeface="+mn-lt"/>
                  <a:ea typeface="+mn-ea"/>
                  <a:cs typeface="+mn-cs"/>
                  <a:sym typeface="Helvetica"/>
                </a:defRPr>
              </a:lvl1pPr>
            </a:lstStyle>
            <a:p>
              <a:pPr>
                <a:defRPr>
                  <a:latin typeface="Century Gothic"/>
                  <a:ea typeface="Century Gothic"/>
                  <a:cs typeface="Century Gothic"/>
                  <a:sym typeface="Century Gothic"/>
                </a:defRPr>
              </a:pPr>
              <a:r>
                <a:rPr>
                  <a:latin typeface="+mn-lt"/>
                  <a:ea typeface="+mn-ea"/>
                  <a:cs typeface="+mn-cs"/>
                  <a:sym typeface="Helvetica"/>
                </a:rPr>
                <a:t>心理的安全性</a:t>
              </a:r>
            </a:p>
          </p:txBody>
        </p:sp>
      </p:grpSp>
      <p:sp>
        <p:nvSpPr>
          <p:cNvPr id="395" name="テキスト ボックス 1"/>
          <p:cNvSpPr txBox="1"/>
          <p:nvPr/>
        </p:nvSpPr>
        <p:spPr>
          <a:xfrm>
            <a:off x="395535" y="1211275"/>
            <a:ext cx="5760641" cy="3708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lnSpc>
                <a:spcPct val="150000"/>
              </a:lnSpc>
              <a:tabLst>
                <a:tab pos="1600200" algn="l"/>
              </a:tabLst>
              <a:defRPr>
                <a:solidFill>
                  <a:srgbClr val="FFFFFF"/>
                </a:solidFill>
                <a:latin typeface="メイリオ"/>
                <a:ea typeface="メイリオ"/>
                <a:cs typeface="メイリオ"/>
                <a:sym typeface="メイリオ"/>
              </a:defRPr>
            </a:pPr>
            <a:r>
              <a:t>体験③「</a:t>
            </a:r>
            <a:r>
              <a:t>Redmine</a:t>
            </a:r>
            <a:r>
              <a:t>導入にいたらなかったお話」</a:t>
            </a:r>
          </a:p>
        </p:txBody>
      </p:sp>
      <p:sp>
        <p:nvSpPr>
          <p:cNvPr id="396" name="テキスト ボックス 18"/>
          <p:cNvSpPr txBox="1"/>
          <p:nvPr/>
        </p:nvSpPr>
        <p:spPr>
          <a:xfrm>
            <a:off x="395537" y="4888065"/>
            <a:ext cx="4464495" cy="32003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nSpc>
                <a:spcPct val="150000"/>
              </a:lnSpc>
              <a:tabLst>
                <a:tab pos="1600200" algn="l"/>
              </a:tabLst>
              <a:defRPr>
                <a:solidFill>
                  <a:srgbClr val="FFFFFF"/>
                </a:solidFill>
                <a:latin typeface="メイリオ"/>
                <a:ea typeface="メイリオ"/>
                <a:cs typeface="メイリオ"/>
                <a:sym typeface="メイリオ"/>
              </a:defRPr>
            </a:lvl1pPr>
          </a:lstStyle>
          <a:p>
            <a:pPr/>
            <a:r>
              <a:t>そもそもの問題は</a:t>
            </a:r>
          </a:p>
        </p:txBody>
      </p:sp>
      <p:sp>
        <p:nvSpPr>
          <p:cNvPr id="397" name="失敗体験①…"/>
          <p:cNvSpPr txBox="1"/>
          <p:nvPr/>
        </p:nvSpPr>
        <p:spPr>
          <a:xfrm>
            <a:off x="530914" y="5347792"/>
            <a:ext cx="6648492" cy="120903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marL="285750" indent="-285750">
              <a:buSzPct val="100000"/>
              <a:buFont typeface="Arial"/>
              <a:buChar char="•"/>
              <a:defRPr sz="1600">
                <a:solidFill>
                  <a:srgbClr val="FFFFFF"/>
                </a:solidFill>
                <a:latin typeface="+mn-lt"/>
                <a:ea typeface="+mn-ea"/>
                <a:cs typeface="+mn-cs"/>
                <a:sym typeface="Helvetica"/>
              </a:defRPr>
            </a:pPr>
            <a:r>
              <a:t>情報共有の不足</a:t>
            </a:r>
          </a:p>
          <a:p>
            <a:pPr marL="285750" indent="-285750">
              <a:buSzPct val="100000"/>
              <a:buFont typeface="Arial"/>
              <a:buChar char="•"/>
              <a:defRPr sz="1600">
                <a:solidFill>
                  <a:srgbClr val="FFFFFF"/>
                </a:solidFill>
                <a:latin typeface="+mn-lt"/>
                <a:ea typeface="+mn-ea"/>
                <a:cs typeface="+mn-cs"/>
                <a:sym typeface="Helvetica"/>
              </a:defRPr>
            </a:pPr>
            <a:r>
              <a:t>必要な情報の不足</a:t>
            </a:r>
          </a:p>
          <a:p>
            <a:pPr marL="285750" indent="-285750">
              <a:buSzPct val="100000"/>
              <a:buFont typeface="Arial"/>
              <a:buChar char="•"/>
              <a:defRPr sz="1600">
                <a:solidFill>
                  <a:srgbClr val="FFFFFF"/>
                </a:solidFill>
                <a:latin typeface="+mn-lt"/>
                <a:ea typeface="+mn-ea"/>
                <a:cs typeface="+mn-cs"/>
                <a:sym typeface="Helvetica"/>
              </a:defRPr>
            </a:pPr>
            <a:r>
              <a:t>メンバー間の信頼が欠如</a:t>
            </a:r>
          </a:p>
          <a:p>
            <a:pPr marL="285750" indent="-285750">
              <a:buSzPct val="100000"/>
              <a:buFont typeface="Arial"/>
              <a:buChar char="•"/>
              <a:defRPr sz="1600">
                <a:solidFill>
                  <a:srgbClr val="FFFFFF"/>
                </a:solidFill>
                <a:latin typeface="+mn-lt"/>
                <a:ea typeface="+mn-ea"/>
                <a:cs typeface="+mn-cs"/>
                <a:sym typeface="Helvetica"/>
              </a:defRPr>
            </a:pPr>
            <a:r>
              <a:t>あたりまえのことができていない</a:t>
            </a:r>
          </a:p>
        </p:txBody>
      </p:sp>
      <p:grpSp>
        <p:nvGrpSpPr>
          <p:cNvPr id="400" name="角丸四角形"/>
          <p:cNvGrpSpPr/>
          <p:nvPr/>
        </p:nvGrpSpPr>
        <p:grpSpPr>
          <a:xfrm>
            <a:off x="7366059" y="5859543"/>
            <a:ext cx="1526421" cy="237489"/>
            <a:chOff x="0" y="0"/>
            <a:chExt cx="1526420" cy="237487"/>
          </a:xfrm>
        </p:grpSpPr>
        <p:sp>
          <p:nvSpPr>
            <p:cNvPr id="398" name="角丸四角形"/>
            <p:cNvSpPr/>
            <p:nvPr/>
          </p:nvSpPr>
          <p:spPr>
            <a:xfrm>
              <a:off x="0" y="23007"/>
              <a:ext cx="1526421" cy="191474"/>
            </a:xfrm>
            <a:prstGeom prst="roundRect">
              <a:avLst>
                <a:gd name="adj" fmla="val 16667"/>
              </a:avLst>
            </a:prstGeom>
            <a:gradFill flip="none" rotWithShape="1">
              <a:gsLst>
                <a:gs pos="0">
                  <a:schemeClr val="accent4">
                    <a:hueOff val="308222"/>
                    <a:satOff val="-2899"/>
                    <a:lumOff val="31823"/>
                  </a:schemeClr>
                </a:gs>
                <a:gs pos="100000">
                  <a:schemeClr val="accent4">
                    <a:hueOff val="109697"/>
                    <a:lumOff val="12112"/>
                  </a:schemeClr>
                </a:gs>
              </a:gsLst>
              <a:lin ang="5400000" scaled="0"/>
            </a:gradFill>
            <a:ln w="9525" cap="rnd">
              <a:solidFill>
                <a:schemeClr val="accent4"/>
              </a:solidFill>
              <a:prstDash val="solid"/>
              <a:round/>
            </a:ln>
            <a:effectLst/>
          </p:spPr>
          <p:txBody>
            <a:bodyPr wrap="square" lIns="45719" tIns="45719" rIns="45719" bIns="45719" numCol="1" anchor="ctr">
              <a:noAutofit/>
            </a:bodyPr>
            <a:lstStyle/>
            <a:p>
              <a:pPr algn="ctr">
                <a:defRPr b="1" sz="1100">
                  <a:solidFill>
                    <a:srgbClr val="808080"/>
                  </a:solidFill>
                </a:defRPr>
              </a:pPr>
            </a:p>
          </p:txBody>
        </p:sp>
        <p:sp>
          <p:nvSpPr>
            <p:cNvPr id="399" name="ツールの使い方"/>
            <p:cNvSpPr txBox="1"/>
            <p:nvPr/>
          </p:nvSpPr>
          <p:spPr>
            <a:xfrm>
              <a:off x="14109" y="0"/>
              <a:ext cx="1498202" cy="23748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ctr">
              <a:spAutoFit/>
            </a:bodyPr>
            <a:lstStyle>
              <a:lvl1pPr algn="ctr">
                <a:defRPr b="1" sz="1100">
                  <a:solidFill>
                    <a:srgbClr val="808080"/>
                  </a:solidFill>
                  <a:latin typeface="+mn-lt"/>
                  <a:ea typeface="+mn-ea"/>
                  <a:cs typeface="+mn-cs"/>
                  <a:sym typeface="Helvetica"/>
                </a:defRPr>
              </a:lvl1pPr>
            </a:lstStyle>
            <a:p>
              <a:pPr>
                <a:defRPr>
                  <a:latin typeface="Century Gothic"/>
                  <a:ea typeface="Century Gothic"/>
                  <a:cs typeface="Century Gothic"/>
                  <a:sym typeface="Century Gothic"/>
                </a:defRPr>
              </a:pPr>
              <a:r>
                <a:rPr>
                  <a:latin typeface="+mn-lt"/>
                  <a:ea typeface="+mn-ea"/>
                  <a:cs typeface="+mn-cs"/>
                  <a:sym typeface="Helvetica"/>
                </a:rPr>
                <a:t>ツールの使い方</a:t>
              </a:r>
            </a:p>
          </p:txBody>
        </p:sp>
      </p:gr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02" name="タイトル 2"/>
          <p:cNvSpPr txBox="1"/>
          <p:nvPr>
            <p:ph type="title"/>
          </p:nvPr>
        </p:nvSpPr>
        <p:spPr>
          <a:xfrm>
            <a:off x="467543" y="476672"/>
            <a:ext cx="7287929" cy="720082"/>
          </a:xfrm>
          <a:prstGeom prst="rect">
            <a:avLst/>
          </a:prstGeom>
        </p:spPr>
        <p:txBody>
          <a:bodyPr/>
          <a:lstStyle>
            <a:lvl1pPr>
              <a:defRPr sz="3700">
                <a:latin typeface="+mn-lt"/>
                <a:ea typeface="+mn-ea"/>
                <a:cs typeface="+mn-cs"/>
                <a:sym typeface="Helvetica"/>
              </a:defRPr>
            </a:lvl1pPr>
          </a:lstStyle>
          <a:p>
            <a:pPr>
              <a:defRPr>
                <a:latin typeface="Century Gothic"/>
                <a:ea typeface="Century Gothic"/>
                <a:cs typeface="Century Gothic"/>
                <a:sym typeface="Century Gothic"/>
              </a:defRPr>
            </a:pPr>
            <a:r>
              <a:rPr>
                <a:latin typeface="+mn-lt"/>
                <a:ea typeface="+mn-ea"/>
                <a:cs typeface="+mn-cs"/>
                <a:sym typeface="Helvetica"/>
              </a:rPr>
              <a:t>パネリストの体験から</a:t>
            </a:r>
          </a:p>
        </p:txBody>
      </p:sp>
      <p:sp>
        <p:nvSpPr>
          <p:cNvPr id="403" name="四角形"/>
          <p:cNvSpPr/>
          <p:nvPr/>
        </p:nvSpPr>
        <p:spPr>
          <a:xfrm>
            <a:off x="395537" y="1583500"/>
            <a:ext cx="8559477" cy="3633596"/>
          </a:xfrm>
          <a:prstGeom prst="rect">
            <a:avLst/>
          </a:prstGeom>
          <a:solidFill>
            <a:srgbClr val="000000"/>
          </a:solidFill>
          <a:ln w="19050" cap="rnd">
            <a:solidFill>
              <a:srgbClr val="000000"/>
            </a:solidFill>
          </a:ln>
        </p:spPr>
        <p:txBody>
          <a:bodyPr lIns="45719" rIns="45719" anchor="ctr"/>
          <a:lstStyle/>
          <a:p>
            <a:pPr>
              <a:defRPr sz="1600">
                <a:solidFill>
                  <a:srgbClr val="FFFFFF"/>
                </a:solidFill>
                <a:latin typeface="+mn-lt"/>
                <a:ea typeface="+mn-ea"/>
                <a:cs typeface="+mn-cs"/>
                <a:sym typeface="Helvetica"/>
              </a:defRPr>
            </a:pPr>
          </a:p>
        </p:txBody>
      </p:sp>
      <p:sp>
        <p:nvSpPr>
          <p:cNvPr id="404" name="失敗体験①…"/>
          <p:cNvSpPr txBox="1"/>
          <p:nvPr/>
        </p:nvSpPr>
        <p:spPr>
          <a:xfrm>
            <a:off x="530914" y="1246068"/>
            <a:ext cx="8402891" cy="4409440"/>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spAutoFit/>
          </a:bodyPr>
          <a:lstStyle/>
          <a:p>
            <a:pPr>
              <a:defRPr sz="1600">
                <a:solidFill>
                  <a:srgbClr val="FFFFFF"/>
                </a:solidFill>
                <a:latin typeface="+mn-lt"/>
                <a:ea typeface="+mn-ea"/>
                <a:cs typeface="+mn-cs"/>
                <a:sym typeface="Helvetica"/>
              </a:defRPr>
            </a:pPr>
            <a:r>
              <a:t>その後も技術的なコンサル、月一のミーティングでレポーティングなどを続けていく中、グループ再編の話が持ち上がったため、新たなコンサル契約を結んだが、直後にコロナ渦にみまわれたこと、メールでは「私の担当だと思っていませんでした」「見落としていました」などと自分の作業にコミットしない方がいたため、リモートワークを機に「今後、</a:t>
            </a:r>
            <a:r>
              <a:t>Redmine</a:t>
            </a:r>
            <a:r>
              <a:t>以外での質問は受け付けません」と宣言し、強制的に</a:t>
            </a:r>
            <a:r>
              <a:t>Redmine</a:t>
            </a:r>
            <a:r>
              <a:t>に移行。</a:t>
            </a:r>
          </a:p>
          <a:p>
            <a:pPr marL="285750" indent="-285750">
              <a:buSzPct val="100000"/>
              <a:buFont typeface="Arial"/>
              <a:buChar char="•"/>
              <a:defRPr sz="1600">
                <a:solidFill>
                  <a:srgbClr val="FFFFFF"/>
                </a:solidFill>
                <a:latin typeface="+mn-lt"/>
                <a:ea typeface="+mn-ea"/>
                <a:cs typeface="+mn-cs"/>
                <a:sym typeface="Helvetica"/>
              </a:defRPr>
            </a:pPr>
            <a:r>
              <a:t>トラッカーをタスク／</a:t>
            </a:r>
            <a:r>
              <a:t>QA</a:t>
            </a:r>
            <a:r>
              <a:t>／サポートの</a:t>
            </a:r>
            <a:r>
              <a:t>3</a:t>
            </a:r>
            <a:r>
              <a:t>つに絞る</a:t>
            </a:r>
          </a:p>
          <a:p>
            <a:pPr marL="285750" indent="-285750">
              <a:buSzPct val="100000"/>
              <a:buFont typeface="Arial"/>
              <a:buChar char="•"/>
              <a:defRPr sz="1600">
                <a:solidFill>
                  <a:srgbClr val="FFFFFF"/>
                </a:solidFill>
                <a:latin typeface="+mn-lt"/>
                <a:ea typeface="+mn-ea"/>
                <a:cs typeface="+mn-cs"/>
                <a:sym typeface="Helvetica"/>
              </a:defRPr>
            </a:pPr>
            <a:r>
              <a:t>基本的にチケットのステータス、バージョンなどは私が管理する</a:t>
            </a:r>
          </a:p>
          <a:p>
            <a:pPr marL="285750" indent="-285750">
              <a:buSzPct val="100000"/>
              <a:buFont typeface="Arial"/>
              <a:buChar char="•"/>
              <a:defRPr sz="1600">
                <a:solidFill>
                  <a:srgbClr val="FFFFFF"/>
                </a:solidFill>
                <a:latin typeface="+mn-lt"/>
                <a:ea typeface="+mn-ea"/>
                <a:cs typeface="+mn-cs"/>
                <a:sym typeface="Helvetica"/>
              </a:defRPr>
            </a:pPr>
            <a:r>
              <a:t>私以外が起票したチケットの修正／クローズ時は理由を記述し、無機的にならないようにする</a:t>
            </a:r>
          </a:p>
          <a:p>
            <a:pPr marL="285750" indent="-285750">
              <a:buSzPct val="100000"/>
              <a:buFont typeface="Arial"/>
              <a:buChar char="•"/>
              <a:defRPr sz="1600">
                <a:solidFill>
                  <a:srgbClr val="FFFFFF"/>
                </a:solidFill>
                <a:latin typeface="+mn-lt"/>
                <a:ea typeface="+mn-ea"/>
                <a:cs typeface="+mn-cs"/>
                <a:sym typeface="Helvetica"/>
              </a:defRPr>
            </a:pPr>
            <a:r>
              <a:t>私からのチケット起票時は「●●が完了したらクローズ願います」など、終了条件を明確にする</a:t>
            </a:r>
          </a:p>
          <a:p>
            <a:pPr marL="285750" indent="-285750">
              <a:buSzPct val="100000"/>
              <a:buFont typeface="Arial"/>
              <a:buChar char="•"/>
              <a:defRPr sz="1600">
                <a:solidFill>
                  <a:srgbClr val="FFFFFF"/>
                </a:solidFill>
                <a:latin typeface="+mn-lt"/>
                <a:ea typeface="+mn-ea"/>
                <a:cs typeface="+mn-cs"/>
                <a:sym typeface="Helvetica"/>
              </a:defRPr>
            </a:pPr>
            <a:r>
              <a:t>通知メールに頼らず、毎日ログインして「</a:t>
            </a:r>
            <a:r>
              <a:rPr>
                <a:solidFill>
                  <a:srgbClr val="FF0000"/>
                </a:solidFill>
              </a:rPr>
              <a:t>活動タブ</a:t>
            </a:r>
            <a:r>
              <a:t>」を見る</a:t>
            </a:r>
          </a:p>
          <a:p>
            <a:pPr>
              <a:defRPr sz="1600">
                <a:solidFill>
                  <a:srgbClr val="FFFFFF"/>
                </a:solidFill>
                <a:latin typeface="+mn-lt"/>
                <a:ea typeface="+mn-ea"/>
                <a:cs typeface="+mn-cs"/>
                <a:sym typeface="Helvetica"/>
              </a:defRPr>
            </a:pPr>
            <a:r>
              <a:t>現在のところ、この程度のルールでうまく回しています。</a:t>
            </a:r>
          </a:p>
          <a:p>
            <a:pPr>
              <a:defRPr sz="1600">
                <a:solidFill>
                  <a:srgbClr val="FFFFFF"/>
                </a:solidFill>
                <a:latin typeface="+mn-lt"/>
                <a:ea typeface="+mn-ea"/>
                <a:cs typeface="+mn-cs"/>
                <a:sym typeface="Helvetica"/>
              </a:defRPr>
            </a:pPr>
            <a:r>
              <a:t>リーダーは</a:t>
            </a:r>
            <a:r>
              <a:t>Redmine</a:t>
            </a:r>
            <a:r>
              <a:t>になじめないようでしたが、いつの間にか異動となってました。</a:t>
            </a:r>
          </a:p>
        </p:txBody>
      </p:sp>
      <p:sp>
        <p:nvSpPr>
          <p:cNvPr id="405" name="四角形"/>
          <p:cNvSpPr/>
          <p:nvPr/>
        </p:nvSpPr>
        <p:spPr>
          <a:xfrm>
            <a:off x="395537" y="5483092"/>
            <a:ext cx="8559477" cy="1330284"/>
          </a:xfrm>
          <a:prstGeom prst="rect">
            <a:avLst/>
          </a:prstGeom>
          <a:solidFill>
            <a:srgbClr val="000000"/>
          </a:solidFill>
          <a:ln w="19050" cap="rnd">
            <a:solidFill>
              <a:srgbClr val="000000"/>
            </a:solidFill>
          </a:ln>
        </p:spPr>
        <p:txBody>
          <a:bodyPr lIns="45719" rIns="45719" anchor="ctr"/>
          <a:lstStyle/>
          <a:p>
            <a:pPr>
              <a:defRPr>
                <a:solidFill>
                  <a:srgbClr val="FFFFFF"/>
                </a:solidFill>
                <a:latin typeface="+mn-lt"/>
                <a:ea typeface="+mn-ea"/>
                <a:cs typeface="+mn-cs"/>
                <a:sym typeface="Helvetica"/>
              </a:defRPr>
            </a:pPr>
          </a:p>
        </p:txBody>
      </p:sp>
      <p:grpSp>
        <p:nvGrpSpPr>
          <p:cNvPr id="408" name="角丸四角形"/>
          <p:cNvGrpSpPr/>
          <p:nvPr/>
        </p:nvGrpSpPr>
        <p:grpSpPr>
          <a:xfrm>
            <a:off x="7332757" y="5515425"/>
            <a:ext cx="1526421" cy="237489"/>
            <a:chOff x="0" y="0"/>
            <a:chExt cx="1526420" cy="237487"/>
          </a:xfrm>
        </p:grpSpPr>
        <p:sp>
          <p:nvSpPr>
            <p:cNvPr id="406" name="角丸四角形"/>
            <p:cNvSpPr/>
            <p:nvPr/>
          </p:nvSpPr>
          <p:spPr>
            <a:xfrm>
              <a:off x="0" y="23007"/>
              <a:ext cx="1526421" cy="191474"/>
            </a:xfrm>
            <a:prstGeom prst="roundRect">
              <a:avLst>
                <a:gd name="adj" fmla="val 16667"/>
              </a:avLst>
            </a:prstGeom>
            <a:gradFill flip="none" rotWithShape="1">
              <a:gsLst>
                <a:gs pos="0">
                  <a:schemeClr val="accent4">
                    <a:hueOff val="308222"/>
                    <a:satOff val="-2899"/>
                    <a:lumOff val="31823"/>
                  </a:schemeClr>
                </a:gs>
                <a:gs pos="100000">
                  <a:schemeClr val="accent4">
                    <a:hueOff val="109697"/>
                    <a:lumOff val="12112"/>
                  </a:schemeClr>
                </a:gs>
              </a:gsLst>
              <a:lin ang="5400000" scaled="0"/>
            </a:gradFill>
            <a:ln w="9525" cap="rnd">
              <a:solidFill>
                <a:schemeClr val="accent4"/>
              </a:solidFill>
              <a:prstDash val="solid"/>
              <a:round/>
            </a:ln>
            <a:effectLst/>
          </p:spPr>
          <p:txBody>
            <a:bodyPr wrap="square" lIns="45719" tIns="45719" rIns="45719" bIns="45719" numCol="1" anchor="ctr">
              <a:noAutofit/>
            </a:bodyPr>
            <a:lstStyle/>
            <a:p>
              <a:pPr algn="ctr">
                <a:defRPr b="1" sz="1100">
                  <a:solidFill>
                    <a:srgbClr val="FF0000"/>
                  </a:solidFill>
                  <a:latin typeface="+mn-lt"/>
                  <a:ea typeface="+mn-ea"/>
                  <a:cs typeface="+mn-cs"/>
                  <a:sym typeface="Helvetica"/>
                </a:defRPr>
              </a:pPr>
            </a:p>
          </p:txBody>
        </p:sp>
        <p:sp>
          <p:nvSpPr>
            <p:cNvPr id="407" name="プロセスやルール"/>
            <p:cNvSpPr txBox="1"/>
            <p:nvPr/>
          </p:nvSpPr>
          <p:spPr>
            <a:xfrm>
              <a:off x="14109" y="0"/>
              <a:ext cx="1498202" cy="23748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ctr">
              <a:spAutoFit/>
            </a:bodyPr>
            <a:lstStyle>
              <a:lvl1pPr algn="ctr">
                <a:defRPr b="1" sz="1100">
                  <a:solidFill>
                    <a:srgbClr val="FF0000"/>
                  </a:solidFill>
                  <a:latin typeface="+mn-lt"/>
                  <a:ea typeface="+mn-ea"/>
                  <a:cs typeface="+mn-cs"/>
                  <a:sym typeface="Helvetica"/>
                </a:defRPr>
              </a:lvl1pPr>
            </a:lstStyle>
            <a:p>
              <a:pPr/>
              <a:r>
                <a:t>プロセスやルール</a:t>
              </a:r>
            </a:p>
          </p:txBody>
        </p:sp>
      </p:grpSp>
      <p:grpSp>
        <p:nvGrpSpPr>
          <p:cNvPr id="411" name="角丸四角形"/>
          <p:cNvGrpSpPr/>
          <p:nvPr/>
        </p:nvGrpSpPr>
        <p:grpSpPr>
          <a:xfrm>
            <a:off x="7332757" y="6201448"/>
            <a:ext cx="1526421" cy="237489"/>
            <a:chOff x="0" y="0"/>
            <a:chExt cx="1526420" cy="237487"/>
          </a:xfrm>
        </p:grpSpPr>
        <p:sp>
          <p:nvSpPr>
            <p:cNvPr id="409" name="角丸四角形"/>
            <p:cNvSpPr/>
            <p:nvPr/>
          </p:nvSpPr>
          <p:spPr>
            <a:xfrm>
              <a:off x="0" y="23007"/>
              <a:ext cx="1526421" cy="191474"/>
            </a:xfrm>
            <a:prstGeom prst="roundRect">
              <a:avLst>
                <a:gd name="adj" fmla="val 16667"/>
              </a:avLst>
            </a:prstGeom>
            <a:gradFill flip="none" rotWithShape="1">
              <a:gsLst>
                <a:gs pos="0">
                  <a:schemeClr val="accent4">
                    <a:hueOff val="308222"/>
                    <a:satOff val="-2899"/>
                    <a:lumOff val="31823"/>
                  </a:schemeClr>
                </a:gs>
                <a:gs pos="100000">
                  <a:schemeClr val="accent4">
                    <a:hueOff val="109697"/>
                    <a:lumOff val="12112"/>
                  </a:schemeClr>
                </a:gs>
              </a:gsLst>
              <a:lin ang="5400000" scaled="0"/>
            </a:gradFill>
            <a:ln w="9525" cap="rnd">
              <a:solidFill>
                <a:schemeClr val="accent4"/>
              </a:solidFill>
              <a:prstDash val="solid"/>
              <a:round/>
            </a:ln>
            <a:effectLst/>
          </p:spPr>
          <p:txBody>
            <a:bodyPr wrap="square" lIns="45719" tIns="45719" rIns="45719" bIns="45719" numCol="1" anchor="ctr">
              <a:noAutofit/>
            </a:bodyPr>
            <a:lstStyle/>
            <a:p>
              <a:pPr algn="ctr">
                <a:defRPr b="1" sz="1100">
                  <a:solidFill>
                    <a:srgbClr val="FF0000"/>
                  </a:solidFill>
                </a:defRPr>
              </a:pPr>
            </a:p>
          </p:txBody>
        </p:sp>
        <p:sp>
          <p:nvSpPr>
            <p:cNvPr id="410" name="コミュニケーション"/>
            <p:cNvSpPr txBox="1"/>
            <p:nvPr/>
          </p:nvSpPr>
          <p:spPr>
            <a:xfrm>
              <a:off x="14109" y="0"/>
              <a:ext cx="1498202" cy="23748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ctr">
              <a:spAutoFit/>
            </a:bodyPr>
            <a:lstStyle>
              <a:lvl1pPr algn="ctr">
                <a:defRPr b="1" sz="1100">
                  <a:solidFill>
                    <a:srgbClr val="FF0000"/>
                  </a:solidFill>
                  <a:latin typeface="+mn-lt"/>
                  <a:ea typeface="+mn-ea"/>
                  <a:cs typeface="+mn-cs"/>
                  <a:sym typeface="Helvetica"/>
                </a:defRPr>
              </a:lvl1pPr>
            </a:lstStyle>
            <a:p>
              <a:pPr>
                <a:defRPr>
                  <a:latin typeface="Century Gothic"/>
                  <a:ea typeface="Century Gothic"/>
                  <a:cs typeface="Century Gothic"/>
                  <a:sym typeface="Century Gothic"/>
                </a:defRPr>
              </a:pPr>
              <a:r>
                <a:rPr>
                  <a:latin typeface="+mn-lt"/>
                  <a:ea typeface="+mn-ea"/>
                  <a:cs typeface="+mn-cs"/>
                  <a:sym typeface="Helvetica"/>
                </a:rPr>
                <a:t>コミュニケーション</a:t>
              </a:r>
            </a:p>
          </p:txBody>
        </p:sp>
      </p:grpSp>
      <p:grpSp>
        <p:nvGrpSpPr>
          <p:cNvPr id="414" name="角丸四角形"/>
          <p:cNvGrpSpPr/>
          <p:nvPr/>
        </p:nvGrpSpPr>
        <p:grpSpPr>
          <a:xfrm>
            <a:off x="7332757" y="6563827"/>
            <a:ext cx="1526421" cy="237489"/>
            <a:chOff x="0" y="0"/>
            <a:chExt cx="1526420" cy="237487"/>
          </a:xfrm>
        </p:grpSpPr>
        <p:sp>
          <p:nvSpPr>
            <p:cNvPr id="412" name="角丸四角形"/>
            <p:cNvSpPr/>
            <p:nvPr/>
          </p:nvSpPr>
          <p:spPr>
            <a:xfrm>
              <a:off x="0" y="23007"/>
              <a:ext cx="1526421" cy="191474"/>
            </a:xfrm>
            <a:prstGeom prst="roundRect">
              <a:avLst>
                <a:gd name="adj" fmla="val 16667"/>
              </a:avLst>
            </a:prstGeom>
            <a:gradFill flip="none" rotWithShape="1">
              <a:gsLst>
                <a:gs pos="0">
                  <a:schemeClr val="accent4">
                    <a:hueOff val="308222"/>
                    <a:satOff val="-2899"/>
                    <a:lumOff val="31823"/>
                  </a:schemeClr>
                </a:gs>
                <a:gs pos="100000">
                  <a:schemeClr val="accent4">
                    <a:hueOff val="109697"/>
                    <a:lumOff val="12112"/>
                  </a:schemeClr>
                </a:gs>
              </a:gsLst>
              <a:lin ang="5400000" scaled="0"/>
            </a:gradFill>
            <a:ln w="9525" cap="rnd">
              <a:solidFill>
                <a:schemeClr val="accent4"/>
              </a:solidFill>
              <a:prstDash val="solid"/>
              <a:round/>
            </a:ln>
            <a:effectLst/>
          </p:spPr>
          <p:txBody>
            <a:bodyPr wrap="square" lIns="45719" tIns="45719" rIns="45719" bIns="45719" numCol="1" anchor="ctr">
              <a:noAutofit/>
            </a:bodyPr>
            <a:lstStyle/>
            <a:p>
              <a:pPr algn="ctr">
                <a:defRPr b="1" sz="1100">
                  <a:solidFill>
                    <a:srgbClr val="FF0000"/>
                  </a:solidFill>
                </a:defRPr>
              </a:pPr>
            </a:p>
          </p:txBody>
        </p:sp>
        <p:sp>
          <p:nvSpPr>
            <p:cNvPr id="413" name="心理的安全性"/>
            <p:cNvSpPr txBox="1"/>
            <p:nvPr/>
          </p:nvSpPr>
          <p:spPr>
            <a:xfrm>
              <a:off x="14109" y="0"/>
              <a:ext cx="1498202" cy="23748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ctr">
              <a:spAutoFit/>
            </a:bodyPr>
            <a:lstStyle>
              <a:lvl1pPr algn="ctr">
                <a:defRPr b="1" sz="1100">
                  <a:solidFill>
                    <a:srgbClr val="FF0000"/>
                  </a:solidFill>
                  <a:latin typeface="+mn-lt"/>
                  <a:ea typeface="+mn-ea"/>
                  <a:cs typeface="+mn-cs"/>
                  <a:sym typeface="Helvetica"/>
                </a:defRPr>
              </a:lvl1pPr>
            </a:lstStyle>
            <a:p>
              <a:pPr>
                <a:defRPr>
                  <a:latin typeface="Century Gothic"/>
                  <a:ea typeface="Century Gothic"/>
                  <a:cs typeface="Century Gothic"/>
                  <a:sym typeface="Century Gothic"/>
                </a:defRPr>
              </a:pPr>
              <a:r>
                <a:rPr>
                  <a:latin typeface="+mn-lt"/>
                  <a:ea typeface="+mn-ea"/>
                  <a:cs typeface="+mn-cs"/>
                  <a:sym typeface="Helvetica"/>
                </a:rPr>
                <a:t>心理的安全性</a:t>
              </a:r>
            </a:p>
          </p:txBody>
        </p:sp>
      </p:grpSp>
      <p:sp>
        <p:nvSpPr>
          <p:cNvPr id="415" name="テキスト ボックス 1"/>
          <p:cNvSpPr txBox="1"/>
          <p:nvPr/>
        </p:nvSpPr>
        <p:spPr>
          <a:xfrm>
            <a:off x="395535" y="1211275"/>
            <a:ext cx="5760641" cy="3708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lnSpc>
                <a:spcPct val="150000"/>
              </a:lnSpc>
              <a:tabLst>
                <a:tab pos="1600200" algn="l"/>
              </a:tabLst>
              <a:defRPr>
                <a:solidFill>
                  <a:srgbClr val="FFFFFF"/>
                </a:solidFill>
                <a:latin typeface="メイリオ"/>
                <a:ea typeface="メイリオ"/>
                <a:cs typeface="メイリオ"/>
                <a:sym typeface="メイリオ"/>
              </a:defRPr>
            </a:pPr>
            <a:r>
              <a:t>体験④「うまく</a:t>
            </a:r>
            <a:r>
              <a:t>Redmine</a:t>
            </a:r>
            <a:r>
              <a:t>導入できた話」</a:t>
            </a:r>
          </a:p>
        </p:txBody>
      </p:sp>
      <p:sp>
        <p:nvSpPr>
          <p:cNvPr id="416" name="テキスト ボックス 18"/>
          <p:cNvSpPr txBox="1"/>
          <p:nvPr/>
        </p:nvSpPr>
        <p:spPr>
          <a:xfrm>
            <a:off x="395537" y="5096346"/>
            <a:ext cx="4464495" cy="32003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nSpc>
                <a:spcPct val="150000"/>
              </a:lnSpc>
              <a:tabLst>
                <a:tab pos="1600200" algn="l"/>
              </a:tabLst>
              <a:defRPr>
                <a:solidFill>
                  <a:srgbClr val="FFFFFF"/>
                </a:solidFill>
                <a:latin typeface="メイリオ"/>
                <a:ea typeface="メイリオ"/>
                <a:cs typeface="メイリオ"/>
                <a:sym typeface="メイリオ"/>
              </a:defRPr>
            </a:lvl1pPr>
          </a:lstStyle>
          <a:p>
            <a:pPr/>
            <a:r>
              <a:t>うまくいった要因は</a:t>
            </a:r>
          </a:p>
        </p:txBody>
      </p:sp>
      <p:sp>
        <p:nvSpPr>
          <p:cNvPr id="417" name="失敗体験①…"/>
          <p:cNvSpPr txBox="1"/>
          <p:nvPr/>
        </p:nvSpPr>
        <p:spPr>
          <a:xfrm>
            <a:off x="530914" y="5656610"/>
            <a:ext cx="6648492" cy="12471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marL="285750" indent="-285750">
              <a:buSzPct val="100000"/>
              <a:buFont typeface="Arial"/>
              <a:buChar char="•"/>
              <a:defRPr sz="1600">
                <a:solidFill>
                  <a:srgbClr val="FFFFFF"/>
                </a:solidFill>
                <a:latin typeface="+mn-lt"/>
                <a:ea typeface="+mn-ea"/>
                <a:cs typeface="+mn-cs"/>
                <a:sym typeface="Helvetica"/>
              </a:defRPr>
            </a:pPr>
            <a:r>
              <a:t>Redmine</a:t>
            </a:r>
            <a:r>
              <a:t>に精通している私が導入</a:t>
            </a:r>
          </a:p>
          <a:p>
            <a:pPr marL="285750" indent="-285750">
              <a:buSzPct val="100000"/>
              <a:buFont typeface="Arial"/>
              <a:buChar char="•"/>
              <a:defRPr sz="1600">
                <a:solidFill>
                  <a:srgbClr val="FFFFFF"/>
                </a:solidFill>
                <a:latin typeface="+mn-lt"/>
                <a:ea typeface="+mn-ea"/>
                <a:cs typeface="+mn-cs"/>
                <a:sym typeface="Helvetica"/>
              </a:defRPr>
            </a:pPr>
            <a:r>
              <a:t>最低限のルールでスタートし、タスク化に注力させた</a:t>
            </a:r>
          </a:p>
          <a:p>
            <a:pPr marL="285750" indent="-285750">
              <a:buSzPct val="100000"/>
              <a:buFont typeface="Arial"/>
              <a:buChar char="•"/>
              <a:defRPr sz="1600">
                <a:solidFill>
                  <a:srgbClr val="FFFFFF"/>
                </a:solidFill>
                <a:latin typeface="+mn-lt"/>
                <a:ea typeface="+mn-ea"/>
                <a:cs typeface="+mn-cs"/>
                <a:sym typeface="Helvetica"/>
              </a:defRPr>
            </a:pPr>
            <a:r>
              <a:t>担当者、期日が明確になった</a:t>
            </a:r>
          </a:p>
          <a:p>
            <a:pPr marL="285750" indent="-285750">
              <a:buSzPct val="100000"/>
              <a:buFont typeface="Arial"/>
              <a:buChar char="•"/>
              <a:defRPr sz="1600">
                <a:solidFill>
                  <a:srgbClr val="FFFFFF"/>
                </a:solidFill>
                <a:latin typeface="+mn-lt"/>
                <a:ea typeface="+mn-ea"/>
                <a:cs typeface="+mn-cs"/>
                <a:sym typeface="Helvetica"/>
              </a:defRPr>
            </a:pPr>
            <a:r>
              <a:t>「活動タブ」を見ることでキャッチアップが容易になった</a:t>
            </a:r>
          </a:p>
        </p:txBody>
      </p:sp>
      <p:grpSp>
        <p:nvGrpSpPr>
          <p:cNvPr id="420" name="角丸四角形"/>
          <p:cNvGrpSpPr/>
          <p:nvPr/>
        </p:nvGrpSpPr>
        <p:grpSpPr>
          <a:xfrm>
            <a:off x="7366059" y="5859543"/>
            <a:ext cx="1526421" cy="237489"/>
            <a:chOff x="0" y="0"/>
            <a:chExt cx="1526420" cy="237487"/>
          </a:xfrm>
        </p:grpSpPr>
        <p:sp>
          <p:nvSpPr>
            <p:cNvPr id="418" name="角丸四角形"/>
            <p:cNvSpPr/>
            <p:nvPr/>
          </p:nvSpPr>
          <p:spPr>
            <a:xfrm>
              <a:off x="0" y="23007"/>
              <a:ext cx="1526421" cy="191474"/>
            </a:xfrm>
            <a:prstGeom prst="roundRect">
              <a:avLst>
                <a:gd name="adj" fmla="val 16667"/>
              </a:avLst>
            </a:prstGeom>
            <a:gradFill flip="none" rotWithShape="1">
              <a:gsLst>
                <a:gs pos="0">
                  <a:schemeClr val="accent4">
                    <a:hueOff val="308222"/>
                    <a:satOff val="-2899"/>
                    <a:lumOff val="31823"/>
                  </a:schemeClr>
                </a:gs>
                <a:gs pos="100000">
                  <a:schemeClr val="accent4">
                    <a:hueOff val="109697"/>
                    <a:lumOff val="12112"/>
                  </a:schemeClr>
                </a:gs>
              </a:gsLst>
              <a:lin ang="5400000" scaled="0"/>
            </a:gradFill>
            <a:ln w="9525" cap="rnd">
              <a:solidFill>
                <a:schemeClr val="accent4"/>
              </a:solidFill>
              <a:prstDash val="solid"/>
              <a:round/>
            </a:ln>
            <a:effectLst/>
          </p:spPr>
          <p:txBody>
            <a:bodyPr wrap="square" lIns="45719" tIns="45719" rIns="45719" bIns="45719" numCol="1" anchor="ctr">
              <a:noAutofit/>
            </a:bodyPr>
            <a:lstStyle/>
            <a:p>
              <a:pPr algn="ctr">
                <a:defRPr b="1" sz="1100">
                  <a:solidFill>
                    <a:srgbClr val="FF0000"/>
                  </a:solidFill>
                </a:defRPr>
              </a:pPr>
            </a:p>
          </p:txBody>
        </p:sp>
        <p:sp>
          <p:nvSpPr>
            <p:cNvPr id="419" name="ツールの使い方"/>
            <p:cNvSpPr txBox="1"/>
            <p:nvPr/>
          </p:nvSpPr>
          <p:spPr>
            <a:xfrm>
              <a:off x="14109" y="0"/>
              <a:ext cx="1498202" cy="23748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ctr">
              <a:spAutoFit/>
            </a:bodyPr>
            <a:lstStyle>
              <a:lvl1pPr algn="ctr">
                <a:defRPr b="1" sz="1100">
                  <a:solidFill>
                    <a:srgbClr val="FF0000"/>
                  </a:solidFill>
                  <a:latin typeface="+mn-lt"/>
                  <a:ea typeface="+mn-ea"/>
                  <a:cs typeface="+mn-cs"/>
                  <a:sym typeface="Helvetica"/>
                </a:defRPr>
              </a:lvl1pPr>
            </a:lstStyle>
            <a:p>
              <a:pPr>
                <a:defRPr>
                  <a:latin typeface="Century Gothic"/>
                  <a:ea typeface="Century Gothic"/>
                  <a:cs typeface="Century Gothic"/>
                  <a:sym typeface="Century Gothic"/>
                </a:defRPr>
              </a:pPr>
              <a:r>
                <a:rPr>
                  <a:latin typeface="+mn-lt"/>
                  <a:ea typeface="+mn-ea"/>
                  <a:cs typeface="+mn-cs"/>
                  <a:sym typeface="Helvetica"/>
                </a:rPr>
                <a:t>ツールの使い方</a:t>
              </a:r>
            </a:p>
          </p:txBody>
        </p:sp>
      </p:gr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22" name="タイトル 2"/>
          <p:cNvSpPr txBox="1"/>
          <p:nvPr>
            <p:ph type="title"/>
          </p:nvPr>
        </p:nvSpPr>
        <p:spPr>
          <a:xfrm>
            <a:off x="467543" y="476672"/>
            <a:ext cx="7287929" cy="720082"/>
          </a:xfrm>
          <a:prstGeom prst="rect">
            <a:avLst/>
          </a:prstGeom>
        </p:spPr>
        <p:txBody>
          <a:bodyPr/>
          <a:lstStyle>
            <a:lvl1pPr>
              <a:defRPr sz="3700">
                <a:latin typeface="+mn-lt"/>
                <a:ea typeface="+mn-ea"/>
                <a:cs typeface="+mn-cs"/>
                <a:sym typeface="Helvetica"/>
              </a:defRPr>
            </a:lvl1pPr>
          </a:lstStyle>
          <a:p>
            <a:pPr>
              <a:defRPr>
                <a:latin typeface="Century Gothic"/>
                <a:ea typeface="Century Gothic"/>
                <a:cs typeface="Century Gothic"/>
                <a:sym typeface="Century Gothic"/>
              </a:defRPr>
            </a:pPr>
            <a:r>
              <a:rPr>
                <a:latin typeface="+mn-lt"/>
                <a:ea typeface="+mn-ea"/>
                <a:cs typeface="+mn-cs"/>
                <a:sym typeface="Helvetica"/>
              </a:rPr>
              <a:t>パネリストの体験から</a:t>
            </a:r>
          </a:p>
        </p:txBody>
      </p:sp>
      <p:sp>
        <p:nvSpPr>
          <p:cNvPr id="423" name="四角形"/>
          <p:cNvSpPr/>
          <p:nvPr/>
        </p:nvSpPr>
        <p:spPr>
          <a:xfrm>
            <a:off x="395536" y="1666669"/>
            <a:ext cx="8588894" cy="3346506"/>
          </a:xfrm>
          <a:prstGeom prst="rect">
            <a:avLst/>
          </a:prstGeom>
          <a:solidFill>
            <a:srgbClr val="000000"/>
          </a:solidFill>
          <a:ln w="19050" cap="rnd">
            <a:solidFill>
              <a:srgbClr val="000000"/>
            </a:solidFill>
          </a:ln>
        </p:spPr>
        <p:txBody>
          <a:bodyPr lIns="45719" rIns="45719" anchor="ctr"/>
          <a:lstStyle/>
          <a:p>
            <a:pPr>
              <a:defRPr sz="1600">
                <a:solidFill>
                  <a:srgbClr val="FFFFFF"/>
                </a:solidFill>
                <a:latin typeface="+mn-lt"/>
                <a:ea typeface="+mn-ea"/>
                <a:cs typeface="+mn-cs"/>
                <a:sym typeface="Helvetica"/>
              </a:defRPr>
            </a:pPr>
          </a:p>
        </p:txBody>
      </p:sp>
      <p:sp>
        <p:nvSpPr>
          <p:cNvPr id="424" name="失敗体験①…"/>
          <p:cNvSpPr txBox="1"/>
          <p:nvPr/>
        </p:nvSpPr>
        <p:spPr>
          <a:xfrm>
            <a:off x="530914" y="1389836"/>
            <a:ext cx="8402891" cy="3876040"/>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spAutoFit/>
          </a:bodyPr>
          <a:lstStyle/>
          <a:p>
            <a:pPr>
              <a:defRPr sz="1600">
                <a:solidFill>
                  <a:srgbClr val="FFFFFF"/>
                </a:solidFill>
                <a:latin typeface="+mn-lt"/>
                <a:ea typeface="+mn-ea"/>
                <a:cs typeface="+mn-cs"/>
                <a:sym typeface="Helvetica"/>
              </a:defRPr>
            </a:pPr>
            <a:r>
              <a:t>Redmine</a:t>
            </a:r>
            <a:r>
              <a:t>によるチケット駆動を導入したチームで、変化に乗り気でないメンバーが数人おり、チケット化が進んでいなかった。そこで「どうしたら使えるようになるか」を</a:t>
            </a:r>
            <a:r>
              <a:rPr>
                <a:solidFill>
                  <a:srgbClr val="FF0000"/>
                </a:solidFill>
              </a:rPr>
              <a:t>根気よくヒアリング</a:t>
            </a:r>
            <a:r>
              <a:t>したところ、</a:t>
            </a:r>
            <a:r>
              <a:t>Redmine</a:t>
            </a:r>
            <a:r>
              <a:t>の表示や入力に関する不満</a:t>
            </a:r>
            <a:r>
              <a:t>/</a:t>
            </a:r>
            <a:r>
              <a:t>不便が原因であることがわかり、設定を調整したりプラグインを導入したりすることで</a:t>
            </a:r>
            <a:r>
              <a:rPr>
                <a:solidFill>
                  <a:srgbClr val="FF0000"/>
                </a:solidFill>
              </a:rPr>
              <a:t>不満が解消</a:t>
            </a:r>
            <a:r>
              <a:t>、そのメンバーも利用するようになった。</a:t>
            </a:r>
          </a:p>
          <a:p>
            <a:pPr marL="285750" indent="-285750">
              <a:buSzPct val="100000"/>
              <a:buFont typeface="Arial"/>
              <a:buChar char="•"/>
              <a:defRPr sz="1600">
                <a:solidFill>
                  <a:srgbClr val="FFFFFF"/>
                </a:solidFill>
                <a:latin typeface="+mn-lt"/>
                <a:ea typeface="+mn-ea"/>
                <a:cs typeface="+mn-cs"/>
                <a:sym typeface="Helvetica"/>
              </a:defRPr>
            </a:pPr>
            <a:r>
              <a:t>8</a:t>
            </a:r>
            <a:r>
              <a:t>割型お決まりの項目も選択しなければならない。→初期値の設定</a:t>
            </a:r>
          </a:p>
          <a:p>
            <a:pPr marL="285750" indent="-285750">
              <a:buSzPct val="100000"/>
              <a:buFont typeface="Arial"/>
              <a:buChar char="•"/>
              <a:defRPr sz="1600">
                <a:solidFill>
                  <a:srgbClr val="FFFFFF"/>
                </a:solidFill>
                <a:latin typeface="+mn-lt"/>
                <a:ea typeface="+mn-ea"/>
                <a:cs typeface="+mn-cs"/>
                <a:sym typeface="Helvetica"/>
              </a:defRPr>
            </a:pPr>
            <a:r>
              <a:t>最新の注記</a:t>
            </a:r>
            <a:r>
              <a:t>(</a:t>
            </a:r>
            <a:r>
              <a:t>コメント</a:t>
            </a:r>
            <a:r>
              <a:t>)</a:t>
            </a:r>
            <a:r>
              <a:t>が見づらい。→注記の表示順序切り替え</a:t>
            </a:r>
          </a:p>
          <a:p>
            <a:pPr marL="285750" indent="-285750">
              <a:buSzPct val="100000"/>
              <a:buFont typeface="Arial"/>
              <a:buChar char="•"/>
              <a:defRPr sz="1600">
                <a:solidFill>
                  <a:srgbClr val="FFFFFF"/>
                </a:solidFill>
                <a:latin typeface="+mn-lt"/>
                <a:ea typeface="+mn-ea"/>
                <a:cs typeface="+mn-cs"/>
                <a:sym typeface="Helvetica"/>
              </a:defRPr>
            </a:pPr>
            <a:r>
              <a:t>複数名の</a:t>
            </a:r>
            <a:r>
              <a:t>Watcher</a:t>
            </a:r>
            <a:r>
              <a:t>を楽に設定したい。→</a:t>
            </a:r>
            <a:r>
              <a:t>Watcher filer </a:t>
            </a:r>
            <a:r>
              <a:t>プラグイン追加</a:t>
            </a:r>
          </a:p>
          <a:p>
            <a:pPr marL="285750" indent="-285750">
              <a:buSzPct val="100000"/>
              <a:buFont typeface="Arial"/>
              <a:buChar char="•"/>
              <a:defRPr sz="1600">
                <a:solidFill>
                  <a:srgbClr val="FFFFFF"/>
                </a:solidFill>
                <a:latin typeface="+mn-lt"/>
                <a:ea typeface="+mn-ea"/>
                <a:cs typeface="+mn-cs"/>
                <a:sym typeface="Helvetica"/>
              </a:defRPr>
            </a:pPr>
            <a:r>
              <a:t>普段の使いかたをヒアリングしているうちに、</a:t>
            </a:r>
            <a:r>
              <a:t>Redmine</a:t>
            </a:r>
            <a:r>
              <a:t>の</a:t>
            </a:r>
            <a:r>
              <a:rPr>
                <a:solidFill>
                  <a:srgbClr val="FF0000"/>
                </a:solidFill>
              </a:rPr>
              <a:t>基本機能を把握していない</a:t>
            </a:r>
            <a:br>
              <a:rPr>
                <a:solidFill>
                  <a:srgbClr val="FF0000"/>
                </a:solidFill>
              </a:rPr>
            </a:br>
            <a:r>
              <a:t>メンバーがいることがわかり、都度情報展開を行うことで、理解を深めた。</a:t>
            </a:r>
          </a:p>
          <a:p>
            <a:pPr marL="285750" indent="-285750">
              <a:buSzPct val="100000"/>
              <a:buFont typeface="Arial"/>
              <a:buChar char="•"/>
              <a:defRPr sz="1600">
                <a:solidFill>
                  <a:srgbClr val="FFFFFF"/>
                </a:solidFill>
                <a:latin typeface="+mn-lt"/>
                <a:ea typeface="+mn-ea"/>
                <a:cs typeface="+mn-cs"/>
                <a:sym typeface="Helvetica"/>
              </a:defRPr>
            </a:pPr>
            <a:r>
              <a:t>カスタムクエリの機能を知らず、いつも検索条件を入力していた。</a:t>
            </a:r>
          </a:p>
          <a:p>
            <a:pPr marL="285750" indent="-285750">
              <a:buSzPct val="100000"/>
              <a:buFont typeface="Arial"/>
              <a:buChar char="•"/>
              <a:defRPr sz="1600">
                <a:solidFill>
                  <a:srgbClr val="FFFFFF"/>
                </a:solidFill>
                <a:latin typeface="+mn-lt"/>
                <a:ea typeface="+mn-ea"/>
                <a:cs typeface="+mn-cs"/>
                <a:sym typeface="Helvetica"/>
              </a:defRPr>
            </a:pPr>
            <a:r>
              <a:t>複数プロジェクトにまたがった検索ができることを知らなかった。</a:t>
            </a:r>
          </a:p>
        </p:txBody>
      </p:sp>
      <p:sp>
        <p:nvSpPr>
          <p:cNvPr id="425" name="四角形"/>
          <p:cNvSpPr/>
          <p:nvPr/>
        </p:nvSpPr>
        <p:spPr>
          <a:xfrm>
            <a:off x="395537" y="5301207"/>
            <a:ext cx="8559477" cy="1512169"/>
          </a:xfrm>
          <a:prstGeom prst="rect">
            <a:avLst/>
          </a:prstGeom>
          <a:solidFill>
            <a:srgbClr val="000000"/>
          </a:solidFill>
          <a:ln w="19050" cap="rnd">
            <a:solidFill>
              <a:srgbClr val="000000"/>
            </a:solidFill>
          </a:ln>
        </p:spPr>
        <p:txBody>
          <a:bodyPr lIns="45719" rIns="45719" anchor="ctr"/>
          <a:lstStyle/>
          <a:p>
            <a:pPr>
              <a:defRPr>
                <a:solidFill>
                  <a:srgbClr val="FFFFFF"/>
                </a:solidFill>
                <a:latin typeface="+mn-lt"/>
                <a:ea typeface="+mn-ea"/>
                <a:cs typeface="+mn-cs"/>
                <a:sym typeface="Helvetica"/>
              </a:defRPr>
            </a:pPr>
          </a:p>
        </p:txBody>
      </p:sp>
      <p:grpSp>
        <p:nvGrpSpPr>
          <p:cNvPr id="428" name="角丸四角形"/>
          <p:cNvGrpSpPr/>
          <p:nvPr/>
        </p:nvGrpSpPr>
        <p:grpSpPr>
          <a:xfrm>
            <a:off x="7351241" y="5390326"/>
            <a:ext cx="1526421" cy="237489"/>
            <a:chOff x="0" y="0"/>
            <a:chExt cx="1526420" cy="237487"/>
          </a:xfrm>
        </p:grpSpPr>
        <p:sp>
          <p:nvSpPr>
            <p:cNvPr id="426" name="角丸四角形"/>
            <p:cNvSpPr/>
            <p:nvPr/>
          </p:nvSpPr>
          <p:spPr>
            <a:xfrm>
              <a:off x="0" y="23007"/>
              <a:ext cx="1526421" cy="191474"/>
            </a:xfrm>
            <a:prstGeom prst="roundRect">
              <a:avLst>
                <a:gd name="adj" fmla="val 16667"/>
              </a:avLst>
            </a:prstGeom>
            <a:gradFill flip="none" rotWithShape="1">
              <a:gsLst>
                <a:gs pos="0">
                  <a:schemeClr val="accent4">
                    <a:hueOff val="308222"/>
                    <a:satOff val="-2899"/>
                    <a:lumOff val="31823"/>
                  </a:schemeClr>
                </a:gs>
                <a:gs pos="100000">
                  <a:schemeClr val="accent4">
                    <a:hueOff val="109697"/>
                    <a:lumOff val="12112"/>
                  </a:schemeClr>
                </a:gs>
              </a:gsLst>
              <a:lin ang="5400000" scaled="0"/>
            </a:gradFill>
            <a:ln w="9525" cap="rnd">
              <a:solidFill>
                <a:schemeClr val="accent4"/>
              </a:solidFill>
              <a:prstDash val="solid"/>
              <a:round/>
            </a:ln>
            <a:effectLst/>
          </p:spPr>
          <p:txBody>
            <a:bodyPr wrap="square" lIns="45719" tIns="45719" rIns="45719" bIns="45719" numCol="1" anchor="ctr">
              <a:noAutofit/>
            </a:bodyPr>
            <a:lstStyle/>
            <a:p>
              <a:pPr algn="ctr">
                <a:defRPr b="1" sz="1100">
                  <a:solidFill>
                    <a:srgbClr val="595959"/>
                  </a:solidFill>
                  <a:latin typeface="+mn-lt"/>
                  <a:ea typeface="+mn-ea"/>
                  <a:cs typeface="+mn-cs"/>
                  <a:sym typeface="Helvetica"/>
                </a:defRPr>
              </a:pPr>
            </a:p>
          </p:txBody>
        </p:sp>
        <p:sp>
          <p:nvSpPr>
            <p:cNvPr id="427" name="プロセスやルール"/>
            <p:cNvSpPr txBox="1"/>
            <p:nvPr/>
          </p:nvSpPr>
          <p:spPr>
            <a:xfrm>
              <a:off x="14109" y="0"/>
              <a:ext cx="1498202" cy="23748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ctr">
              <a:spAutoFit/>
            </a:bodyPr>
            <a:lstStyle>
              <a:lvl1pPr algn="ctr">
                <a:defRPr b="1" sz="1100">
                  <a:solidFill>
                    <a:srgbClr val="595959"/>
                  </a:solidFill>
                  <a:latin typeface="+mn-lt"/>
                  <a:ea typeface="+mn-ea"/>
                  <a:cs typeface="+mn-cs"/>
                  <a:sym typeface="Helvetica"/>
                </a:defRPr>
              </a:lvl1pPr>
            </a:lstStyle>
            <a:p>
              <a:pPr/>
              <a:r>
                <a:t>プロセスやルール</a:t>
              </a:r>
            </a:p>
          </p:txBody>
        </p:sp>
      </p:grpSp>
      <p:grpSp>
        <p:nvGrpSpPr>
          <p:cNvPr id="431" name="角丸四角形"/>
          <p:cNvGrpSpPr/>
          <p:nvPr/>
        </p:nvGrpSpPr>
        <p:grpSpPr>
          <a:xfrm>
            <a:off x="7351241" y="6036251"/>
            <a:ext cx="1526421" cy="237489"/>
            <a:chOff x="0" y="0"/>
            <a:chExt cx="1526420" cy="237487"/>
          </a:xfrm>
        </p:grpSpPr>
        <p:sp>
          <p:nvSpPr>
            <p:cNvPr id="429" name="角丸四角形"/>
            <p:cNvSpPr/>
            <p:nvPr/>
          </p:nvSpPr>
          <p:spPr>
            <a:xfrm>
              <a:off x="0" y="23007"/>
              <a:ext cx="1526421" cy="191474"/>
            </a:xfrm>
            <a:prstGeom prst="roundRect">
              <a:avLst>
                <a:gd name="adj" fmla="val 16667"/>
              </a:avLst>
            </a:prstGeom>
            <a:gradFill flip="none" rotWithShape="1">
              <a:gsLst>
                <a:gs pos="0">
                  <a:schemeClr val="accent4">
                    <a:hueOff val="308222"/>
                    <a:satOff val="-2899"/>
                    <a:lumOff val="31823"/>
                  </a:schemeClr>
                </a:gs>
                <a:gs pos="100000">
                  <a:schemeClr val="accent4">
                    <a:hueOff val="109697"/>
                    <a:lumOff val="12112"/>
                  </a:schemeClr>
                </a:gs>
              </a:gsLst>
              <a:lin ang="5400000" scaled="0"/>
            </a:gradFill>
            <a:ln w="9525" cap="rnd">
              <a:solidFill>
                <a:schemeClr val="accent4"/>
              </a:solidFill>
              <a:prstDash val="solid"/>
              <a:round/>
            </a:ln>
            <a:effectLst/>
          </p:spPr>
          <p:txBody>
            <a:bodyPr wrap="square" lIns="45719" tIns="45719" rIns="45719" bIns="45719" numCol="1" anchor="ctr">
              <a:noAutofit/>
            </a:bodyPr>
            <a:lstStyle/>
            <a:p>
              <a:pPr algn="ctr">
                <a:defRPr b="1" sz="1100">
                  <a:solidFill>
                    <a:srgbClr val="FF0000"/>
                  </a:solidFill>
                </a:defRPr>
              </a:pPr>
            </a:p>
          </p:txBody>
        </p:sp>
        <p:sp>
          <p:nvSpPr>
            <p:cNvPr id="430" name="コミュニケーション"/>
            <p:cNvSpPr txBox="1"/>
            <p:nvPr/>
          </p:nvSpPr>
          <p:spPr>
            <a:xfrm>
              <a:off x="14109" y="0"/>
              <a:ext cx="1498202" cy="23748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ctr">
              <a:spAutoFit/>
            </a:bodyPr>
            <a:lstStyle>
              <a:lvl1pPr algn="ctr">
                <a:defRPr b="1" sz="1100">
                  <a:solidFill>
                    <a:srgbClr val="FF0000"/>
                  </a:solidFill>
                  <a:latin typeface="+mn-lt"/>
                  <a:ea typeface="+mn-ea"/>
                  <a:cs typeface="+mn-cs"/>
                  <a:sym typeface="Helvetica"/>
                </a:defRPr>
              </a:lvl1pPr>
            </a:lstStyle>
            <a:p>
              <a:pPr>
                <a:defRPr>
                  <a:latin typeface="Century Gothic"/>
                  <a:ea typeface="Century Gothic"/>
                  <a:cs typeface="Century Gothic"/>
                  <a:sym typeface="Century Gothic"/>
                </a:defRPr>
              </a:pPr>
              <a:r>
                <a:rPr>
                  <a:latin typeface="+mn-lt"/>
                  <a:ea typeface="+mn-ea"/>
                  <a:cs typeface="+mn-cs"/>
                  <a:sym typeface="Helvetica"/>
                </a:rPr>
                <a:t>コミュニケーション</a:t>
              </a:r>
            </a:p>
          </p:txBody>
        </p:sp>
      </p:grpSp>
      <p:grpSp>
        <p:nvGrpSpPr>
          <p:cNvPr id="434" name="角丸四角形"/>
          <p:cNvGrpSpPr/>
          <p:nvPr/>
        </p:nvGrpSpPr>
        <p:grpSpPr>
          <a:xfrm>
            <a:off x="7351241" y="6366447"/>
            <a:ext cx="1526421" cy="237489"/>
            <a:chOff x="0" y="0"/>
            <a:chExt cx="1526420" cy="237487"/>
          </a:xfrm>
        </p:grpSpPr>
        <p:sp>
          <p:nvSpPr>
            <p:cNvPr id="432" name="角丸四角形"/>
            <p:cNvSpPr/>
            <p:nvPr/>
          </p:nvSpPr>
          <p:spPr>
            <a:xfrm>
              <a:off x="0" y="23007"/>
              <a:ext cx="1526421" cy="191474"/>
            </a:xfrm>
            <a:prstGeom prst="roundRect">
              <a:avLst>
                <a:gd name="adj" fmla="val 16667"/>
              </a:avLst>
            </a:prstGeom>
            <a:gradFill flip="none" rotWithShape="1">
              <a:gsLst>
                <a:gs pos="0">
                  <a:schemeClr val="accent4">
                    <a:hueOff val="308222"/>
                    <a:satOff val="-2899"/>
                    <a:lumOff val="31823"/>
                  </a:schemeClr>
                </a:gs>
                <a:gs pos="100000">
                  <a:schemeClr val="accent4">
                    <a:hueOff val="109697"/>
                    <a:lumOff val="12112"/>
                  </a:schemeClr>
                </a:gs>
              </a:gsLst>
              <a:lin ang="5400000" scaled="0"/>
            </a:gradFill>
            <a:ln w="9525" cap="rnd">
              <a:solidFill>
                <a:schemeClr val="accent4"/>
              </a:solidFill>
              <a:prstDash val="solid"/>
              <a:round/>
            </a:ln>
            <a:effectLst/>
          </p:spPr>
          <p:txBody>
            <a:bodyPr wrap="square" lIns="45719" tIns="45719" rIns="45719" bIns="45719" numCol="1" anchor="ctr">
              <a:noAutofit/>
            </a:bodyPr>
            <a:lstStyle/>
            <a:p>
              <a:pPr algn="ctr">
                <a:defRPr b="1" sz="1100">
                  <a:solidFill>
                    <a:srgbClr val="FF0000"/>
                  </a:solidFill>
                </a:defRPr>
              </a:pPr>
            </a:p>
          </p:txBody>
        </p:sp>
        <p:sp>
          <p:nvSpPr>
            <p:cNvPr id="433" name="心理的安全性"/>
            <p:cNvSpPr txBox="1"/>
            <p:nvPr/>
          </p:nvSpPr>
          <p:spPr>
            <a:xfrm>
              <a:off x="14109" y="0"/>
              <a:ext cx="1498202" cy="23748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ctr">
              <a:spAutoFit/>
            </a:bodyPr>
            <a:lstStyle>
              <a:lvl1pPr algn="ctr">
                <a:defRPr b="1" sz="1100">
                  <a:solidFill>
                    <a:srgbClr val="FF0000"/>
                  </a:solidFill>
                  <a:latin typeface="+mn-lt"/>
                  <a:ea typeface="+mn-ea"/>
                  <a:cs typeface="+mn-cs"/>
                  <a:sym typeface="Helvetica"/>
                </a:defRPr>
              </a:lvl1pPr>
            </a:lstStyle>
            <a:p>
              <a:pPr>
                <a:defRPr>
                  <a:latin typeface="Century Gothic"/>
                  <a:ea typeface="Century Gothic"/>
                  <a:cs typeface="Century Gothic"/>
                  <a:sym typeface="Century Gothic"/>
                </a:defRPr>
              </a:pPr>
              <a:r>
                <a:rPr>
                  <a:latin typeface="+mn-lt"/>
                  <a:ea typeface="+mn-ea"/>
                  <a:cs typeface="+mn-cs"/>
                  <a:sym typeface="Helvetica"/>
                </a:rPr>
                <a:t>心理的安全性</a:t>
              </a:r>
            </a:p>
          </p:txBody>
        </p:sp>
      </p:grpSp>
      <p:sp>
        <p:nvSpPr>
          <p:cNvPr id="435" name="テキスト ボックス 1"/>
          <p:cNvSpPr txBox="1"/>
          <p:nvPr/>
        </p:nvSpPr>
        <p:spPr>
          <a:xfrm>
            <a:off x="395535" y="1211275"/>
            <a:ext cx="5976666" cy="32003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nSpc>
                <a:spcPct val="150000"/>
              </a:lnSpc>
              <a:tabLst>
                <a:tab pos="1600200" algn="l"/>
              </a:tabLst>
              <a:defRPr>
                <a:solidFill>
                  <a:srgbClr val="FFFFFF"/>
                </a:solidFill>
                <a:latin typeface="メイリオ"/>
                <a:ea typeface="メイリオ"/>
                <a:cs typeface="メイリオ"/>
                <a:sym typeface="メイリオ"/>
              </a:defRPr>
            </a:lvl1pPr>
          </a:lstStyle>
          <a:p>
            <a:pPr/>
            <a:r>
              <a:t>体験⑤　「なんで乗り気じゃないのかと思ったら」</a:t>
            </a:r>
          </a:p>
        </p:txBody>
      </p:sp>
      <p:sp>
        <p:nvSpPr>
          <p:cNvPr id="436" name="テキスト ボックス 18"/>
          <p:cNvSpPr txBox="1"/>
          <p:nvPr/>
        </p:nvSpPr>
        <p:spPr>
          <a:xfrm>
            <a:off x="395537" y="4888065"/>
            <a:ext cx="4464495" cy="32003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lnSpc>
                <a:spcPct val="150000"/>
              </a:lnSpc>
              <a:tabLst>
                <a:tab pos="1600200" algn="l"/>
              </a:tabLst>
              <a:defRPr>
                <a:solidFill>
                  <a:srgbClr val="FFFFFF"/>
                </a:solidFill>
                <a:latin typeface="メイリオ"/>
                <a:ea typeface="メイリオ"/>
                <a:cs typeface="メイリオ"/>
                <a:sym typeface="メイリオ"/>
              </a:defRPr>
            </a:pPr>
            <a:r>
              <a:t>成功のポイント</a:t>
            </a:r>
            <a:r>
              <a:t>は・・・</a:t>
            </a:r>
          </a:p>
        </p:txBody>
      </p:sp>
      <p:sp>
        <p:nvSpPr>
          <p:cNvPr id="437" name="失敗体験①…"/>
          <p:cNvSpPr txBox="1"/>
          <p:nvPr/>
        </p:nvSpPr>
        <p:spPr>
          <a:xfrm>
            <a:off x="530913" y="5396507"/>
            <a:ext cx="6820329" cy="21615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marL="285750" indent="-285750">
              <a:buSzPct val="100000"/>
              <a:buFont typeface="Arial"/>
              <a:buChar char="•"/>
              <a:defRPr sz="1600">
                <a:solidFill>
                  <a:srgbClr val="FFFFFF"/>
                </a:solidFill>
                <a:latin typeface="+mn-lt"/>
                <a:ea typeface="+mn-ea"/>
                <a:cs typeface="+mn-cs"/>
                <a:sym typeface="Helvetica"/>
              </a:defRPr>
            </a:pPr>
            <a:r>
              <a:t>「なぜ使えないのか」の</a:t>
            </a:r>
            <a:r>
              <a:rPr b="1">
                <a:solidFill>
                  <a:srgbClr val="FF0000"/>
                </a:solidFill>
              </a:rPr>
              <a:t>原因追求ではなく</a:t>
            </a:r>
            <a:r>
              <a:t>「どうしたら使えるようになるか」の</a:t>
            </a:r>
            <a:r>
              <a:rPr b="1">
                <a:solidFill>
                  <a:srgbClr val="FF0000"/>
                </a:solidFill>
              </a:rPr>
              <a:t>解決思考のアプローチ</a:t>
            </a:r>
            <a:r>
              <a:t>で、利用者に寄り添った対応。</a:t>
            </a:r>
          </a:p>
          <a:p>
            <a:pPr marL="285750" indent="-285750">
              <a:buSzPct val="100000"/>
              <a:buFont typeface="Arial"/>
              <a:buChar char="•"/>
              <a:defRPr sz="1600">
                <a:solidFill>
                  <a:srgbClr val="FFFFFF"/>
                </a:solidFill>
                <a:latin typeface="+mn-lt"/>
                <a:ea typeface="+mn-ea"/>
                <a:cs typeface="+mn-cs"/>
                <a:sym typeface="Helvetica"/>
              </a:defRPr>
            </a:pPr>
            <a:r>
              <a:t>利用者全員が自主的に学習できるわけではない。</a:t>
            </a:r>
            <a:r>
              <a:rPr b="1">
                <a:solidFill>
                  <a:srgbClr val="FF0000"/>
                </a:solidFill>
              </a:rPr>
              <a:t>理解を促進する活動が必要</a:t>
            </a:r>
            <a:r>
              <a:t>。</a:t>
            </a:r>
          </a:p>
          <a:p>
            <a:pPr marL="285750" indent="-285750">
              <a:buSzPct val="100000"/>
              <a:buFont typeface="Arial"/>
              <a:buChar char="•"/>
              <a:defRPr sz="1600">
                <a:solidFill>
                  <a:srgbClr val="FFFFFF"/>
                </a:solidFill>
                <a:latin typeface="+mn-lt"/>
                <a:ea typeface="+mn-ea"/>
                <a:cs typeface="+mn-cs"/>
                <a:sym typeface="Helvetica"/>
              </a:defRPr>
            </a:pPr>
            <a:r>
              <a:t>気軽に質問や相談ができないチームは、まず心理的安全性向上が必要。</a:t>
            </a:r>
          </a:p>
        </p:txBody>
      </p:sp>
      <p:grpSp>
        <p:nvGrpSpPr>
          <p:cNvPr id="440" name="角丸四角形"/>
          <p:cNvGrpSpPr/>
          <p:nvPr/>
        </p:nvGrpSpPr>
        <p:grpSpPr>
          <a:xfrm>
            <a:off x="7357058" y="5700150"/>
            <a:ext cx="1526421" cy="237489"/>
            <a:chOff x="0" y="0"/>
            <a:chExt cx="1526420" cy="237487"/>
          </a:xfrm>
        </p:grpSpPr>
        <p:sp>
          <p:nvSpPr>
            <p:cNvPr id="438" name="角丸四角形"/>
            <p:cNvSpPr/>
            <p:nvPr/>
          </p:nvSpPr>
          <p:spPr>
            <a:xfrm>
              <a:off x="0" y="23007"/>
              <a:ext cx="1526421" cy="191474"/>
            </a:xfrm>
            <a:prstGeom prst="roundRect">
              <a:avLst>
                <a:gd name="adj" fmla="val 16667"/>
              </a:avLst>
            </a:prstGeom>
            <a:gradFill flip="none" rotWithShape="1">
              <a:gsLst>
                <a:gs pos="0">
                  <a:schemeClr val="accent4">
                    <a:hueOff val="308222"/>
                    <a:satOff val="-2899"/>
                    <a:lumOff val="31823"/>
                  </a:schemeClr>
                </a:gs>
                <a:gs pos="100000">
                  <a:schemeClr val="accent4">
                    <a:hueOff val="109697"/>
                    <a:lumOff val="12112"/>
                  </a:schemeClr>
                </a:gs>
              </a:gsLst>
              <a:lin ang="5400000" scaled="0"/>
            </a:gradFill>
            <a:ln w="9525" cap="rnd">
              <a:solidFill>
                <a:schemeClr val="accent4"/>
              </a:solidFill>
              <a:prstDash val="solid"/>
              <a:round/>
            </a:ln>
            <a:effectLst/>
          </p:spPr>
          <p:txBody>
            <a:bodyPr wrap="square" lIns="45719" tIns="45719" rIns="45719" bIns="45719" numCol="1" anchor="ctr">
              <a:noAutofit/>
            </a:bodyPr>
            <a:lstStyle/>
            <a:p>
              <a:pPr algn="ctr">
                <a:defRPr b="1" sz="1100">
                  <a:solidFill>
                    <a:srgbClr val="FF0000"/>
                  </a:solidFill>
                </a:defRPr>
              </a:pPr>
            </a:p>
          </p:txBody>
        </p:sp>
        <p:sp>
          <p:nvSpPr>
            <p:cNvPr id="439" name="ツールの使い方"/>
            <p:cNvSpPr txBox="1"/>
            <p:nvPr/>
          </p:nvSpPr>
          <p:spPr>
            <a:xfrm>
              <a:off x="14109" y="0"/>
              <a:ext cx="1498202" cy="23748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ctr">
              <a:spAutoFit/>
            </a:bodyPr>
            <a:lstStyle>
              <a:lvl1pPr algn="ctr">
                <a:defRPr b="1" sz="1100">
                  <a:solidFill>
                    <a:srgbClr val="FF0000"/>
                  </a:solidFill>
                  <a:latin typeface="+mn-lt"/>
                  <a:ea typeface="+mn-ea"/>
                  <a:cs typeface="+mn-cs"/>
                  <a:sym typeface="Helvetica"/>
                </a:defRPr>
              </a:lvl1pPr>
            </a:lstStyle>
            <a:p>
              <a:pPr>
                <a:defRPr>
                  <a:latin typeface="Century Gothic"/>
                  <a:ea typeface="Century Gothic"/>
                  <a:cs typeface="Century Gothic"/>
                  <a:sym typeface="Century Gothic"/>
                </a:defRPr>
              </a:pPr>
              <a:r>
                <a:rPr>
                  <a:latin typeface="+mn-lt"/>
                  <a:ea typeface="+mn-ea"/>
                  <a:cs typeface="+mn-cs"/>
                  <a:sym typeface="Helvetica"/>
                </a:rPr>
                <a:t>ツールの使い方</a:t>
              </a:r>
            </a:p>
          </p:txBody>
        </p:sp>
      </p:grpSp>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42" name="タイトル 2"/>
          <p:cNvSpPr txBox="1"/>
          <p:nvPr>
            <p:ph type="title"/>
          </p:nvPr>
        </p:nvSpPr>
        <p:spPr>
          <a:xfrm>
            <a:off x="467543" y="476672"/>
            <a:ext cx="7287929" cy="720082"/>
          </a:xfrm>
          <a:prstGeom prst="rect">
            <a:avLst/>
          </a:prstGeom>
        </p:spPr>
        <p:txBody>
          <a:bodyPr/>
          <a:lstStyle>
            <a:lvl1pPr>
              <a:defRPr sz="3700">
                <a:latin typeface="+mn-lt"/>
                <a:ea typeface="+mn-ea"/>
                <a:cs typeface="+mn-cs"/>
                <a:sym typeface="Helvetica"/>
              </a:defRPr>
            </a:lvl1pPr>
          </a:lstStyle>
          <a:p>
            <a:pPr>
              <a:defRPr>
                <a:latin typeface="Century Gothic"/>
                <a:ea typeface="Century Gothic"/>
                <a:cs typeface="Century Gothic"/>
                <a:sym typeface="Century Gothic"/>
              </a:defRPr>
            </a:pPr>
            <a:r>
              <a:rPr>
                <a:latin typeface="+mn-lt"/>
                <a:ea typeface="+mn-ea"/>
                <a:cs typeface="+mn-cs"/>
                <a:sym typeface="Helvetica"/>
              </a:rPr>
              <a:t>パネリストの体験から</a:t>
            </a:r>
          </a:p>
        </p:txBody>
      </p:sp>
      <p:sp>
        <p:nvSpPr>
          <p:cNvPr id="443" name="四角形"/>
          <p:cNvSpPr/>
          <p:nvPr/>
        </p:nvSpPr>
        <p:spPr>
          <a:xfrm>
            <a:off x="395536" y="1666669"/>
            <a:ext cx="8588894" cy="3346506"/>
          </a:xfrm>
          <a:prstGeom prst="rect">
            <a:avLst/>
          </a:prstGeom>
          <a:solidFill>
            <a:srgbClr val="000000"/>
          </a:solidFill>
          <a:ln w="19050" cap="rnd">
            <a:solidFill>
              <a:srgbClr val="000000"/>
            </a:solidFill>
          </a:ln>
        </p:spPr>
        <p:txBody>
          <a:bodyPr lIns="45719" rIns="45719" anchor="ctr"/>
          <a:lstStyle/>
          <a:p>
            <a:pPr>
              <a:defRPr sz="1600">
                <a:solidFill>
                  <a:srgbClr val="FFFFFF"/>
                </a:solidFill>
                <a:latin typeface="+mn-lt"/>
                <a:ea typeface="+mn-ea"/>
                <a:cs typeface="+mn-cs"/>
                <a:sym typeface="Helvetica"/>
              </a:defRPr>
            </a:pPr>
          </a:p>
        </p:txBody>
      </p:sp>
      <p:sp>
        <p:nvSpPr>
          <p:cNvPr id="444" name="失敗体験①…"/>
          <p:cNvSpPr txBox="1"/>
          <p:nvPr/>
        </p:nvSpPr>
        <p:spPr>
          <a:xfrm>
            <a:off x="530914" y="1383486"/>
            <a:ext cx="8402891" cy="3888741"/>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spAutoFit/>
          </a:bodyPr>
          <a:lstStyle/>
          <a:p>
            <a:pPr>
              <a:defRPr sz="1600">
                <a:solidFill>
                  <a:srgbClr val="FFFFFF"/>
                </a:solidFill>
                <a:latin typeface="+mn-lt"/>
                <a:ea typeface="+mn-ea"/>
                <a:cs typeface="+mn-cs"/>
                <a:sym typeface="Helvetica"/>
              </a:defRPr>
            </a:pPr>
            <a:r>
              <a:t>あるプロジェクトリーダーから、</a:t>
            </a:r>
            <a:r>
              <a:t>Redmine</a:t>
            </a:r>
            <a:r>
              <a:t>でうまく進捗管理できないとの相談を受け、現状の使い方を確認したところ、</a:t>
            </a:r>
            <a:r>
              <a:t>Redmine</a:t>
            </a:r>
            <a:r>
              <a:t>のうまみであるロードマップ活用なし、親子チケットよる進捗率自動反映も利用しない「これまで</a:t>
            </a:r>
            <a:r>
              <a:t>Excel</a:t>
            </a:r>
            <a:r>
              <a:t>でやってたことを</a:t>
            </a:r>
            <a:r>
              <a:t>Redmine</a:t>
            </a:r>
            <a:r>
              <a:t>に移行しただけ」の管理をしていた。</a:t>
            </a:r>
          </a:p>
          <a:p>
            <a:pPr marL="285750" indent="-285750">
              <a:buSzPct val="100000"/>
              <a:buFont typeface="Arial"/>
              <a:buChar char="•"/>
              <a:defRPr sz="1600">
                <a:solidFill>
                  <a:srgbClr val="FFFFFF"/>
                </a:solidFill>
                <a:latin typeface="+mn-lt"/>
                <a:ea typeface="+mn-ea"/>
                <a:cs typeface="+mn-cs"/>
                <a:sym typeface="Helvetica"/>
              </a:defRPr>
            </a:pPr>
            <a:r>
              <a:t>ロードマップ</a:t>
            </a:r>
            <a:r>
              <a:t>(</a:t>
            </a:r>
            <a:r>
              <a:t>納期</a:t>
            </a:r>
            <a:r>
              <a:t>)</a:t>
            </a:r>
            <a:r>
              <a:t>活用で進捗率が出るようにした。</a:t>
            </a:r>
            <a:r>
              <a:t>(</a:t>
            </a:r>
            <a:r>
              <a:t>あたりまえ</a:t>
            </a:r>
            <a:r>
              <a:t>)</a:t>
            </a:r>
          </a:p>
          <a:p>
            <a:pPr marL="285750" indent="-285750">
              <a:buSzPct val="100000"/>
              <a:buFont typeface="Arial"/>
              <a:buChar char="•"/>
              <a:defRPr b="1" sz="1600">
                <a:solidFill>
                  <a:srgbClr val="FF0000"/>
                </a:solidFill>
                <a:latin typeface="+mn-lt"/>
                <a:ea typeface="+mn-ea"/>
                <a:cs typeface="+mn-cs"/>
                <a:sym typeface="Helvetica"/>
              </a:defRPr>
            </a:pPr>
            <a:r>
              <a:t>根拠不明確な進捗率による管理</a:t>
            </a:r>
            <a:r>
              <a:rPr b="0">
                <a:solidFill>
                  <a:srgbClr val="FFFFFF"/>
                </a:solidFill>
              </a:rPr>
              <a:t>から、</a:t>
            </a:r>
            <a:r>
              <a:t>工程別の子チケット管理</a:t>
            </a:r>
            <a:r>
              <a:rPr b="0">
                <a:solidFill>
                  <a:srgbClr val="FFFFFF"/>
                </a:solidFill>
              </a:rPr>
              <a:t>に切り替えた。</a:t>
            </a:r>
            <a:endParaRPr>
              <a:solidFill>
                <a:srgbClr val="FFFFFF"/>
              </a:solidFill>
            </a:endParaRPr>
          </a:p>
          <a:p>
            <a:pPr marL="285750" indent="-285750">
              <a:buSzPct val="100000"/>
              <a:buFont typeface="Arial"/>
              <a:buChar char="•"/>
              <a:defRPr sz="1600">
                <a:solidFill>
                  <a:srgbClr val="FFFFFF"/>
                </a:solidFill>
                <a:latin typeface="+mn-lt"/>
                <a:ea typeface="+mn-ea"/>
                <a:cs typeface="+mn-cs"/>
                <a:sym typeface="Helvetica"/>
              </a:defRPr>
            </a:pPr>
            <a:r>
              <a:t>チケットの</a:t>
            </a:r>
            <a:r>
              <a:rPr b="1">
                <a:solidFill>
                  <a:srgbClr val="FF0000"/>
                </a:solidFill>
              </a:rPr>
              <a:t>粒度がバラバラ</a:t>
            </a:r>
            <a:r>
              <a:t>(</a:t>
            </a:r>
            <a:r>
              <a:t>数ヶ月規模から</a:t>
            </a:r>
            <a:r>
              <a:t>1</a:t>
            </a:r>
            <a:r>
              <a:t>日まで</a:t>
            </a:r>
            <a:r>
              <a:t>)</a:t>
            </a:r>
            <a:r>
              <a:t> だったため、</a:t>
            </a:r>
            <a:r>
              <a:rPr b="1">
                <a:solidFill>
                  <a:srgbClr val="FF0000"/>
                </a:solidFill>
              </a:rPr>
              <a:t>1</a:t>
            </a:r>
            <a:r>
              <a:rPr b="1">
                <a:solidFill>
                  <a:srgbClr val="FF0000"/>
                </a:solidFill>
              </a:rPr>
              <a:t>チケット</a:t>
            </a:r>
            <a:r>
              <a:rPr b="1">
                <a:solidFill>
                  <a:srgbClr val="FF0000"/>
                </a:solidFill>
              </a:rPr>
              <a:t>2</a:t>
            </a:r>
            <a:r>
              <a:rPr b="1">
                <a:solidFill>
                  <a:srgbClr val="FF0000"/>
                </a:solidFill>
              </a:rPr>
              <a:t>週間以内のルール</a:t>
            </a:r>
            <a:r>
              <a:t>を設定、大きなチケットは細分化し登録するようにした。</a:t>
            </a:r>
          </a:p>
          <a:p>
            <a:pPr>
              <a:defRPr sz="1600">
                <a:solidFill>
                  <a:srgbClr val="FFFFFF"/>
                </a:solidFill>
                <a:latin typeface="+mn-lt"/>
                <a:ea typeface="+mn-ea"/>
                <a:cs typeface="+mn-cs"/>
                <a:sym typeface="Helvetica"/>
              </a:defRPr>
            </a:pPr>
          </a:p>
          <a:p>
            <a:pPr>
              <a:defRPr sz="1600">
                <a:solidFill>
                  <a:srgbClr val="FFFFFF"/>
                </a:solidFill>
                <a:latin typeface="+mn-lt"/>
                <a:ea typeface="+mn-ea"/>
                <a:cs typeface="+mn-cs"/>
                <a:sym typeface="Helvetica"/>
              </a:defRPr>
            </a:pPr>
            <a:r>
              <a:t>Redmine</a:t>
            </a:r>
            <a:r>
              <a:t>を活用できていないのに、</a:t>
            </a:r>
            <a:r>
              <a:t>Redmine</a:t>
            </a:r>
            <a:r>
              <a:t>でプロジェクト管理に失敗した、というのは早計かと。</a:t>
            </a:r>
            <a:br/>
            <a:r>
              <a:t>チケット駆動の基本的に考え方と</a:t>
            </a:r>
            <a:r>
              <a:t>Redmine</a:t>
            </a:r>
            <a:r>
              <a:t>の機能は周知しよう。</a:t>
            </a:r>
          </a:p>
        </p:txBody>
      </p:sp>
      <p:sp>
        <p:nvSpPr>
          <p:cNvPr id="445" name="四角形"/>
          <p:cNvSpPr/>
          <p:nvPr/>
        </p:nvSpPr>
        <p:spPr>
          <a:xfrm>
            <a:off x="395537" y="5301207"/>
            <a:ext cx="8559477" cy="1421556"/>
          </a:xfrm>
          <a:prstGeom prst="rect">
            <a:avLst/>
          </a:prstGeom>
          <a:solidFill>
            <a:srgbClr val="000000"/>
          </a:solidFill>
          <a:ln w="19050" cap="rnd">
            <a:solidFill>
              <a:srgbClr val="000000"/>
            </a:solidFill>
          </a:ln>
        </p:spPr>
        <p:txBody>
          <a:bodyPr lIns="45719" rIns="45719" anchor="ctr"/>
          <a:lstStyle/>
          <a:p>
            <a:pPr>
              <a:defRPr>
                <a:solidFill>
                  <a:srgbClr val="FFFFFF"/>
                </a:solidFill>
                <a:latin typeface="+mn-lt"/>
                <a:ea typeface="+mn-ea"/>
                <a:cs typeface="+mn-cs"/>
                <a:sym typeface="Helvetica"/>
              </a:defRPr>
            </a:pPr>
          </a:p>
        </p:txBody>
      </p:sp>
      <p:grpSp>
        <p:nvGrpSpPr>
          <p:cNvPr id="448" name="角丸四角形"/>
          <p:cNvGrpSpPr/>
          <p:nvPr/>
        </p:nvGrpSpPr>
        <p:grpSpPr>
          <a:xfrm>
            <a:off x="7351241" y="5390326"/>
            <a:ext cx="1526421" cy="237489"/>
            <a:chOff x="0" y="0"/>
            <a:chExt cx="1526420" cy="237487"/>
          </a:xfrm>
        </p:grpSpPr>
        <p:sp>
          <p:nvSpPr>
            <p:cNvPr id="446" name="角丸四角形"/>
            <p:cNvSpPr/>
            <p:nvPr/>
          </p:nvSpPr>
          <p:spPr>
            <a:xfrm>
              <a:off x="0" y="23007"/>
              <a:ext cx="1526421" cy="191474"/>
            </a:xfrm>
            <a:prstGeom prst="roundRect">
              <a:avLst>
                <a:gd name="adj" fmla="val 16667"/>
              </a:avLst>
            </a:prstGeom>
            <a:gradFill flip="none" rotWithShape="1">
              <a:gsLst>
                <a:gs pos="0">
                  <a:schemeClr val="accent4">
                    <a:hueOff val="308222"/>
                    <a:satOff val="-2899"/>
                    <a:lumOff val="31823"/>
                  </a:schemeClr>
                </a:gs>
                <a:gs pos="100000">
                  <a:schemeClr val="accent4">
                    <a:hueOff val="109697"/>
                    <a:lumOff val="12112"/>
                  </a:schemeClr>
                </a:gs>
              </a:gsLst>
              <a:lin ang="5400000" scaled="0"/>
            </a:gradFill>
            <a:ln w="9525" cap="rnd">
              <a:solidFill>
                <a:schemeClr val="accent4"/>
              </a:solidFill>
              <a:prstDash val="solid"/>
              <a:round/>
            </a:ln>
            <a:effectLst/>
          </p:spPr>
          <p:txBody>
            <a:bodyPr wrap="square" lIns="45719" tIns="45719" rIns="45719" bIns="45719" numCol="1" anchor="ctr">
              <a:noAutofit/>
            </a:bodyPr>
            <a:lstStyle/>
            <a:p>
              <a:pPr algn="ctr">
                <a:defRPr b="1" sz="1100">
                  <a:solidFill>
                    <a:srgbClr val="FF0000"/>
                  </a:solidFill>
                  <a:latin typeface="+mn-lt"/>
                  <a:ea typeface="+mn-ea"/>
                  <a:cs typeface="+mn-cs"/>
                  <a:sym typeface="Helvetica"/>
                </a:defRPr>
              </a:pPr>
            </a:p>
          </p:txBody>
        </p:sp>
        <p:sp>
          <p:nvSpPr>
            <p:cNvPr id="447" name="プロセスやルール"/>
            <p:cNvSpPr txBox="1"/>
            <p:nvPr/>
          </p:nvSpPr>
          <p:spPr>
            <a:xfrm>
              <a:off x="14109" y="0"/>
              <a:ext cx="1498202" cy="23748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ctr">
              <a:spAutoFit/>
            </a:bodyPr>
            <a:lstStyle>
              <a:lvl1pPr algn="ctr">
                <a:defRPr b="1" sz="1100">
                  <a:solidFill>
                    <a:srgbClr val="FF0000"/>
                  </a:solidFill>
                  <a:latin typeface="+mn-lt"/>
                  <a:ea typeface="+mn-ea"/>
                  <a:cs typeface="+mn-cs"/>
                  <a:sym typeface="Helvetica"/>
                </a:defRPr>
              </a:lvl1pPr>
            </a:lstStyle>
            <a:p>
              <a:pPr/>
              <a:r>
                <a:t>プロセスやルール</a:t>
              </a:r>
            </a:p>
          </p:txBody>
        </p:sp>
      </p:grpSp>
      <p:grpSp>
        <p:nvGrpSpPr>
          <p:cNvPr id="451" name="角丸四角形"/>
          <p:cNvGrpSpPr/>
          <p:nvPr/>
        </p:nvGrpSpPr>
        <p:grpSpPr>
          <a:xfrm>
            <a:off x="7351241" y="6036251"/>
            <a:ext cx="1526421" cy="237489"/>
            <a:chOff x="0" y="0"/>
            <a:chExt cx="1526420" cy="237487"/>
          </a:xfrm>
        </p:grpSpPr>
        <p:sp>
          <p:nvSpPr>
            <p:cNvPr id="449" name="角丸四角形"/>
            <p:cNvSpPr/>
            <p:nvPr/>
          </p:nvSpPr>
          <p:spPr>
            <a:xfrm>
              <a:off x="0" y="23007"/>
              <a:ext cx="1526421" cy="191474"/>
            </a:xfrm>
            <a:prstGeom prst="roundRect">
              <a:avLst>
                <a:gd name="adj" fmla="val 16667"/>
              </a:avLst>
            </a:prstGeom>
            <a:gradFill flip="none" rotWithShape="1">
              <a:gsLst>
                <a:gs pos="0">
                  <a:schemeClr val="accent4">
                    <a:hueOff val="308222"/>
                    <a:satOff val="-2899"/>
                    <a:lumOff val="31823"/>
                  </a:schemeClr>
                </a:gs>
                <a:gs pos="100000">
                  <a:schemeClr val="accent4">
                    <a:hueOff val="109697"/>
                    <a:lumOff val="12112"/>
                  </a:schemeClr>
                </a:gs>
              </a:gsLst>
              <a:lin ang="5400000" scaled="0"/>
            </a:gradFill>
            <a:ln w="9525" cap="rnd">
              <a:solidFill>
                <a:schemeClr val="accent4"/>
              </a:solidFill>
              <a:prstDash val="solid"/>
              <a:round/>
            </a:ln>
            <a:effectLst/>
          </p:spPr>
          <p:txBody>
            <a:bodyPr wrap="square" lIns="45719" tIns="45719" rIns="45719" bIns="45719" numCol="1" anchor="ctr">
              <a:noAutofit/>
            </a:bodyPr>
            <a:lstStyle/>
            <a:p>
              <a:pPr algn="ctr">
                <a:defRPr b="1" sz="1100">
                  <a:solidFill>
                    <a:srgbClr val="FF0000"/>
                  </a:solidFill>
                </a:defRPr>
              </a:pPr>
            </a:p>
          </p:txBody>
        </p:sp>
        <p:sp>
          <p:nvSpPr>
            <p:cNvPr id="450" name="コミュニケーション"/>
            <p:cNvSpPr txBox="1"/>
            <p:nvPr/>
          </p:nvSpPr>
          <p:spPr>
            <a:xfrm>
              <a:off x="14109" y="0"/>
              <a:ext cx="1498202" cy="23748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ctr">
              <a:spAutoFit/>
            </a:bodyPr>
            <a:lstStyle>
              <a:lvl1pPr algn="ctr">
                <a:defRPr b="1" sz="1100">
                  <a:solidFill>
                    <a:srgbClr val="FF0000"/>
                  </a:solidFill>
                  <a:latin typeface="+mn-lt"/>
                  <a:ea typeface="+mn-ea"/>
                  <a:cs typeface="+mn-cs"/>
                  <a:sym typeface="Helvetica"/>
                </a:defRPr>
              </a:lvl1pPr>
            </a:lstStyle>
            <a:p>
              <a:pPr>
                <a:defRPr>
                  <a:latin typeface="Century Gothic"/>
                  <a:ea typeface="Century Gothic"/>
                  <a:cs typeface="Century Gothic"/>
                  <a:sym typeface="Century Gothic"/>
                </a:defRPr>
              </a:pPr>
              <a:r>
                <a:rPr>
                  <a:latin typeface="+mn-lt"/>
                  <a:ea typeface="+mn-ea"/>
                  <a:cs typeface="+mn-cs"/>
                  <a:sym typeface="Helvetica"/>
                </a:rPr>
                <a:t>コミュニケーション</a:t>
              </a:r>
            </a:p>
          </p:txBody>
        </p:sp>
      </p:grpSp>
      <p:grpSp>
        <p:nvGrpSpPr>
          <p:cNvPr id="454" name="角丸四角形"/>
          <p:cNvGrpSpPr/>
          <p:nvPr/>
        </p:nvGrpSpPr>
        <p:grpSpPr>
          <a:xfrm>
            <a:off x="7351241" y="6366447"/>
            <a:ext cx="1526421" cy="237489"/>
            <a:chOff x="0" y="0"/>
            <a:chExt cx="1526420" cy="237487"/>
          </a:xfrm>
        </p:grpSpPr>
        <p:sp>
          <p:nvSpPr>
            <p:cNvPr id="452" name="角丸四角形"/>
            <p:cNvSpPr/>
            <p:nvPr/>
          </p:nvSpPr>
          <p:spPr>
            <a:xfrm>
              <a:off x="0" y="23007"/>
              <a:ext cx="1526421" cy="191474"/>
            </a:xfrm>
            <a:prstGeom prst="roundRect">
              <a:avLst>
                <a:gd name="adj" fmla="val 16667"/>
              </a:avLst>
            </a:prstGeom>
            <a:gradFill flip="none" rotWithShape="1">
              <a:gsLst>
                <a:gs pos="0">
                  <a:schemeClr val="accent4">
                    <a:hueOff val="308222"/>
                    <a:satOff val="-2899"/>
                    <a:lumOff val="31823"/>
                  </a:schemeClr>
                </a:gs>
                <a:gs pos="100000">
                  <a:schemeClr val="accent4">
                    <a:hueOff val="109697"/>
                    <a:lumOff val="12112"/>
                  </a:schemeClr>
                </a:gs>
              </a:gsLst>
              <a:lin ang="5400000" scaled="0"/>
            </a:gradFill>
            <a:ln w="9525" cap="rnd">
              <a:solidFill>
                <a:schemeClr val="accent4"/>
              </a:solidFill>
              <a:prstDash val="solid"/>
              <a:round/>
            </a:ln>
            <a:effectLst/>
          </p:spPr>
          <p:txBody>
            <a:bodyPr wrap="square" lIns="45719" tIns="45719" rIns="45719" bIns="45719" numCol="1" anchor="ctr">
              <a:noAutofit/>
            </a:bodyPr>
            <a:lstStyle/>
            <a:p>
              <a:pPr algn="ctr">
                <a:defRPr b="1" sz="1100">
                  <a:solidFill>
                    <a:srgbClr val="B0B0B0"/>
                  </a:solidFill>
                </a:defRPr>
              </a:pPr>
            </a:p>
          </p:txBody>
        </p:sp>
        <p:sp>
          <p:nvSpPr>
            <p:cNvPr id="453" name="心理的安全性"/>
            <p:cNvSpPr txBox="1"/>
            <p:nvPr/>
          </p:nvSpPr>
          <p:spPr>
            <a:xfrm>
              <a:off x="14109" y="0"/>
              <a:ext cx="1498202" cy="23748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ctr">
              <a:spAutoFit/>
            </a:bodyPr>
            <a:lstStyle>
              <a:lvl1pPr algn="ctr">
                <a:defRPr b="1" sz="1100">
                  <a:solidFill>
                    <a:srgbClr val="B0B0B0"/>
                  </a:solidFill>
                  <a:latin typeface="+mn-lt"/>
                  <a:ea typeface="+mn-ea"/>
                  <a:cs typeface="+mn-cs"/>
                  <a:sym typeface="Helvetica"/>
                </a:defRPr>
              </a:lvl1pPr>
            </a:lstStyle>
            <a:p>
              <a:pPr>
                <a:defRPr>
                  <a:latin typeface="Century Gothic"/>
                  <a:ea typeface="Century Gothic"/>
                  <a:cs typeface="Century Gothic"/>
                  <a:sym typeface="Century Gothic"/>
                </a:defRPr>
              </a:pPr>
              <a:r>
                <a:rPr>
                  <a:latin typeface="+mn-lt"/>
                  <a:ea typeface="+mn-ea"/>
                  <a:cs typeface="+mn-cs"/>
                  <a:sym typeface="Helvetica"/>
                </a:rPr>
                <a:t>心理的安全性</a:t>
              </a:r>
            </a:p>
          </p:txBody>
        </p:sp>
      </p:grpSp>
      <p:sp>
        <p:nvSpPr>
          <p:cNvPr id="455" name="テキスト ボックス 1"/>
          <p:cNvSpPr txBox="1"/>
          <p:nvPr/>
        </p:nvSpPr>
        <p:spPr>
          <a:xfrm>
            <a:off x="395535" y="1211275"/>
            <a:ext cx="4968554" cy="32003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nSpc>
                <a:spcPct val="150000"/>
              </a:lnSpc>
              <a:tabLst>
                <a:tab pos="1600200" algn="l"/>
              </a:tabLst>
              <a:defRPr>
                <a:solidFill>
                  <a:srgbClr val="FFFFFF"/>
                </a:solidFill>
                <a:latin typeface="メイリオ"/>
                <a:ea typeface="メイリオ"/>
                <a:cs typeface="メイリオ"/>
                <a:sym typeface="メイリオ"/>
              </a:defRPr>
            </a:lvl1pPr>
          </a:lstStyle>
          <a:p>
            <a:pPr/>
            <a:r>
              <a:t>体験⑥　「なんでその機能つかってないの」</a:t>
            </a:r>
          </a:p>
        </p:txBody>
      </p:sp>
      <p:sp>
        <p:nvSpPr>
          <p:cNvPr id="456" name="テキスト ボックス 18"/>
          <p:cNvSpPr txBox="1"/>
          <p:nvPr/>
        </p:nvSpPr>
        <p:spPr>
          <a:xfrm>
            <a:off x="395537" y="4888065"/>
            <a:ext cx="4464495" cy="32003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lnSpc>
                <a:spcPct val="150000"/>
              </a:lnSpc>
              <a:tabLst>
                <a:tab pos="1600200" algn="l"/>
              </a:tabLst>
              <a:defRPr>
                <a:solidFill>
                  <a:srgbClr val="FFFFFF"/>
                </a:solidFill>
                <a:latin typeface="メイリオ"/>
                <a:ea typeface="メイリオ"/>
                <a:cs typeface="メイリオ"/>
                <a:sym typeface="メイリオ"/>
              </a:defRPr>
            </a:pPr>
            <a:r>
              <a:t>成功のポイント</a:t>
            </a:r>
            <a:r>
              <a:t>は・・・</a:t>
            </a:r>
          </a:p>
        </p:txBody>
      </p:sp>
      <p:sp>
        <p:nvSpPr>
          <p:cNvPr id="457" name="失敗体験①…"/>
          <p:cNvSpPr txBox="1"/>
          <p:nvPr/>
        </p:nvSpPr>
        <p:spPr>
          <a:xfrm>
            <a:off x="530914" y="5347792"/>
            <a:ext cx="6648492" cy="151383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marL="285750" indent="-285750">
              <a:buSzPct val="100000"/>
              <a:buFont typeface="Arial"/>
              <a:buChar char="•"/>
              <a:defRPr sz="1600">
                <a:solidFill>
                  <a:srgbClr val="FFFFFF"/>
                </a:solidFill>
                <a:latin typeface="+mn-lt"/>
                <a:ea typeface="+mn-ea"/>
                <a:cs typeface="+mn-cs"/>
                <a:sym typeface="Helvetica"/>
              </a:defRPr>
            </a:pPr>
            <a:r>
              <a:t>ツールはただ使えば良いのではなく、長所を最大限に活用するよう工夫すること。考えなしでは、これまで使っていたツールと変わらない。</a:t>
            </a:r>
          </a:p>
          <a:p>
            <a:pPr marL="285750" indent="-285750">
              <a:buSzPct val="100000"/>
              <a:buFont typeface="Arial"/>
              <a:buChar char="•"/>
              <a:defRPr b="1" sz="1600">
                <a:solidFill>
                  <a:srgbClr val="FF0000"/>
                </a:solidFill>
                <a:latin typeface="+mn-lt"/>
                <a:ea typeface="+mn-ea"/>
                <a:cs typeface="+mn-cs"/>
                <a:sym typeface="Helvetica"/>
              </a:defRPr>
            </a:pPr>
            <a:r>
              <a:t>チケットの粒度や分け方は、ルールを設定</a:t>
            </a:r>
            <a:r>
              <a:rPr b="0">
                <a:solidFill>
                  <a:srgbClr val="FFFFFF"/>
                </a:solidFill>
              </a:rPr>
              <a:t>し</a:t>
            </a:r>
            <a:r>
              <a:t>チームで意識をあわせる</a:t>
            </a:r>
            <a:r>
              <a:rPr b="0">
                <a:solidFill>
                  <a:srgbClr val="FFFFFF"/>
                </a:solidFill>
              </a:rPr>
              <a:t>活動をしないと進捗把握ができなくなる。</a:t>
            </a:r>
          </a:p>
        </p:txBody>
      </p:sp>
      <p:grpSp>
        <p:nvGrpSpPr>
          <p:cNvPr id="460" name="角丸四角形"/>
          <p:cNvGrpSpPr/>
          <p:nvPr/>
        </p:nvGrpSpPr>
        <p:grpSpPr>
          <a:xfrm>
            <a:off x="7357058" y="5700150"/>
            <a:ext cx="1526421" cy="237489"/>
            <a:chOff x="0" y="0"/>
            <a:chExt cx="1526420" cy="237487"/>
          </a:xfrm>
        </p:grpSpPr>
        <p:sp>
          <p:nvSpPr>
            <p:cNvPr id="458" name="角丸四角形"/>
            <p:cNvSpPr/>
            <p:nvPr/>
          </p:nvSpPr>
          <p:spPr>
            <a:xfrm>
              <a:off x="0" y="23007"/>
              <a:ext cx="1526421" cy="191474"/>
            </a:xfrm>
            <a:prstGeom prst="roundRect">
              <a:avLst>
                <a:gd name="adj" fmla="val 16667"/>
              </a:avLst>
            </a:prstGeom>
            <a:gradFill flip="none" rotWithShape="1">
              <a:gsLst>
                <a:gs pos="0">
                  <a:schemeClr val="accent4">
                    <a:hueOff val="308222"/>
                    <a:satOff val="-2899"/>
                    <a:lumOff val="31823"/>
                  </a:schemeClr>
                </a:gs>
                <a:gs pos="100000">
                  <a:schemeClr val="accent4">
                    <a:hueOff val="109697"/>
                    <a:lumOff val="12112"/>
                  </a:schemeClr>
                </a:gs>
              </a:gsLst>
              <a:lin ang="5400000" scaled="0"/>
            </a:gradFill>
            <a:ln w="9525" cap="rnd">
              <a:solidFill>
                <a:schemeClr val="accent4"/>
              </a:solidFill>
              <a:prstDash val="solid"/>
              <a:round/>
            </a:ln>
            <a:effectLst/>
          </p:spPr>
          <p:txBody>
            <a:bodyPr wrap="square" lIns="45719" tIns="45719" rIns="45719" bIns="45719" numCol="1" anchor="ctr">
              <a:noAutofit/>
            </a:bodyPr>
            <a:lstStyle/>
            <a:p>
              <a:pPr algn="ctr">
                <a:defRPr b="1" sz="1100">
                  <a:solidFill>
                    <a:srgbClr val="FF0000"/>
                  </a:solidFill>
                </a:defRPr>
              </a:pPr>
            </a:p>
          </p:txBody>
        </p:sp>
        <p:sp>
          <p:nvSpPr>
            <p:cNvPr id="459" name="ツールの使い方"/>
            <p:cNvSpPr txBox="1"/>
            <p:nvPr/>
          </p:nvSpPr>
          <p:spPr>
            <a:xfrm>
              <a:off x="14109" y="0"/>
              <a:ext cx="1498202" cy="23748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ctr">
              <a:spAutoFit/>
            </a:bodyPr>
            <a:lstStyle>
              <a:lvl1pPr algn="ctr">
                <a:defRPr b="1" sz="1100">
                  <a:solidFill>
                    <a:srgbClr val="FF0000"/>
                  </a:solidFill>
                  <a:latin typeface="+mn-lt"/>
                  <a:ea typeface="+mn-ea"/>
                  <a:cs typeface="+mn-cs"/>
                  <a:sym typeface="Helvetica"/>
                </a:defRPr>
              </a:lvl1pPr>
            </a:lstStyle>
            <a:p>
              <a:pPr>
                <a:defRPr>
                  <a:latin typeface="Century Gothic"/>
                  <a:ea typeface="Century Gothic"/>
                  <a:cs typeface="Century Gothic"/>
                  <a:sym typeface="Century Gothic"/>
                </a:defRPr>
              </a:pPr>
              <a:r>
                <a:rPr>
                  <a:latin typeface="+mn-lt"/>
                  <a:ea typeface="+mn-ea"/>
                  <a:cs typeface="+mn-cs"/>
                  <a:sym typeface="Helvetica"/>
                </a:rPr>
                <a:t>ツールの使い方</a:t>
              </a:r>
            </a:p>
          </p:txBody>
        </p:sp>
      </p:grpSp>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62" name="正方形/長方形 14"/>
          <p:cNvSpPr/>
          <p:nvPr/>
        </p:nvSpPr>
        <p:spPr>
          <a:xfrm>
            <a:off x="179512" y="1853247"/>
            <a:ext cx="2736304" cy="4552036"/>
          </a:xfrm>
          <a:prstGeom prst="rect">
            <a:avLst/>
          </a:prstGeom>
          <a:gradFill>
            <a:gsLst>
              <a:gs pos="0">
                <a:srgbClr val="313131"/>
              </a:gs>
              <a:gs pos="100000">
                <a:srgbClr val="000000"/>
              </a:gs>
            </a:gsLst>
            <a:lin ang="5400000"/>
          </a:gradFill>
          <a:ln w="12700">
            <a:miter lim="400000"/>
          </a:ln>
          <a:effectLst>
            <a:outerShdw sx="100000" sy="100000" kx="0" ky="0" algn="b" rotWithShape="0" blurRad="63500" dist="38100" dir="5400000">
              <a:srgbClr val="000000">
                <a:alpha val="60000"/>
              </a:srgbClr>
            </a:outerShdw>
          </a:effectLst>
        </p:spPr>
        <p:txBody>
          <a:bodyPr lIns="45719" rIns="45719" anchor="ctr"/>
          <a:lstStyle/>
          <a:p>
            <a:pPr algn="ctr">
              <a:defRPr>
                <a:solidFill>
                  <a:srgbClr val="FFFFFF"/>
                </a:solidFill>
              </a:defRPr>
            </a:pPr>
          </a:p>
        </p:txBody>
      </p:sp>
      <p:sp>
        <p:nvSpPr>
          <p:cNvPr id="463" name="タイトル 2"/>
          <p:cNvSpPr txBox="1"/>
          <p:nvPr>
            <p:ph type="title"/>
          </p:nvPr>
        </p:nvSpPr>
        <p:spPr>
          <a:xfrm>
            <a:off x="484708" y="452717"/>
            <a:ext cx="7287929" cy="1400532"/>
          </a:xfrm>
          <a:prstGeom prst="rect">
            <a:avLst/>
          </a:prstGeom>
        </p:spPr>
        <p:txBody>
          <a:bodyPr/>
          <a:lstStyle>
            <a:lvl1pPr>
              <a:defRPr>
                <a:latin typeface="+mn-lt"/>
                <a:ea typeface="+mn-ea"/>
                <a:cs typeface="+mn-cs"/>
                <a:sym typeface="Helvetica"/>
              </a:defRPr>
            </a:lvl1pPr>
          </a:lstStyle>
          <a:p>
            <a:pPr>
              <a:defRPr>
                <a:latin typeface="Century Gothic"/>
                <a:ea typeface="Century Gothic"/>
                <a:cs typeface="Century Gothic"/>
                <a:sym typeface="Century Gothic"/>
              </a:defRPr>
            </a:pPr>
            <a:r>
              <a:rPr>
                <a:latin typeface="+mn-lt"/>
                <a:ea typeface="+mn-ea"/>
                <a:cs typeface="+mn-cs"/>
                <a:sym typeface="Helvetica"/>
              </a:rPr>
              <a:t>まとめ</a:t>
            </a:r>
          </a:p>
        </p:txBody>
      </p:sp>
      <p:grpSp>
        <p:nvGrpSpPr>
          <p:cNvPr id="466" name="角丸四角形"/>
          <p:cNvGrpSpPr/>
          <p:nvPr/>
        </p:nvGrpSpPr>
        <p:grpSpPr>
          <a:xfrm>
            <a:off x="484708" y="2371388"/>
            <a:ext cx="2160242" cy="360041"/>
            <a:chOff x="0" y="0"/>
            <a:chExt cx="2160240" cy="360039"/>
          </a:xfrm>
        </p:grpSpPr>
        <p:sp>
          <p:nvSpPr>
            <p:cNvPr id="464" name="角丸四角形"/>
            <p:cNvSpPr/>
            <p:nvPr/>
          </p:nvSpPr>
          <p:spPr>
            <a:xfrm>
              <a:off x="0" y="0"/>
              <a:ext cx="2160241" cy="360040"/>
            </a:xfrm>
            <a:prstGeom prst="roundRect">
              <a:avLst>
                <a:gd name="adj" fmla="val 16667"/>
              </a:avLst>
            </a:prstGeom>
            <a:gradFill flip="none" rotWithShape="1">
              <a:gsLst>
                <a:gs pos="0">
                  <a:schemeClr val="accent4">
                    <a:hueOff val="308222"/>
                    <a:satOff val="-2899"/>
                    <a:lumOff val="31823"/>
                  </a:schemeClr>
                </a:gs>
                <a:gs pos="100000">
                  <a:schemeClr val="accent4">
                    <a:hueOff val="109697"/>
                    <a:lumOff val="12112"/>
                  </a:schemeClr>
                </a:gs>
              </a:gsLst>
              <a:lin ang="5400000" scaled="0"/>
            </a:gradFill>
            <a:ln w="9525" cap="rnd">
              <a:solidFill>
                <a:schemeClr val="accent4"/>
              </a:solidFill>
              <a:prstDash val="solid"/>
              <a:round/>
            </a:ln>
            <a:effectLst/>
          </p:spPr>
          <p:txBody>
            <a:bodyPr wrap="square" lIns="45719" tIns="45719" rIns="45719" bIns="45719" numCol="1" anchor="ctr">
              <a:noAutofit/>
            </a:bodyPr>
            <a:lstStyle/>
            <a:p>
              <a:pPr algn="ctr">
                <a:defRPr b="1" sz="1400">
                  <a:solidFill>
                    <a:srgbClr val="FF0000"/>
                  </a:solidFill>
                  <a:latin typeface="+mn-lt"/>
                  <a:ea typeface="+mn-ea"/>
                  <a:cs typeface="+mn-cs"/>
                  <a:sym typeface="Helvetica"/>
                </a:defRPr>
              </a:pPr>
            </a:p>
          </p:txBody>
        </p:sp>
        <p:sp>
          <p:nvSpPr>
            <p:cNvPr id="465" name="プロセスやルール"/>
            <p:cNvSpPr txBox="1"/>
            <p:nvPr/>
          </p:nvSpPr>
          <p:spPr>
            <a:xfrm>
              <a:off x="22338" y="45401"/>
              <a:ext cx="2115564" cy="26923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ctr">
              <a:spAutoFit/>
            </a:bodyPr>
            <a:lstStyle>
              <a:lvl1pPr algn="ctr">
                <a:defRPr b="1" sz="1400">
                  <a:solidFill>
                    <a:srgbClr val="FF0000"/>
                  </a:solidFill>
                  <a:latin typeface="+mn-lt"/>
                  <a:ea typeface="+mn-ea"/>
                  <a:cs typeface="+mn-cs"/>
                  <a:sym typeface="Helvetica"/>
                </a:defRPr>
              </a:lvl1pPr>
            </a:lstStyle>
            <a:p>
              <a:pPr/>
              <a:r>
                <a:t>プロセスやルール</a:t>
              </a:r>
            </a:p>
          </p:txBody>
        </p:sp>
      </p:grpSp>
      <p:grpSp>
        <p:nvGrpSpPr>
          <p:cNvPr id="469" name="角丸四角形"/>
          <p:cNvGrpSpPr/>
          <p:nvPr/>
        </p:nvGrpSpPr>
        <p:grpSpPr>
          <a:xfrm>
            <a:off x="484708" y="4476403"/>
            <a:ext cx="2160242" cy="360041"/>
            <a:chOff x="0" y="0"/>
            <a:chExt cx="2160240" cy="360039"/>
          </a:xfrm>
        </p:grpSpPr>
        <p:sp>
          <p:nvSpPr>
            <p:cNvPr id="467" name="角丸四角形"/>
            <p:cNvSpPr/>
            <p:nvPr/>
          </p:nvSpPr>
          <p:spPr>
            <a:xfrm>
              <a:off x="0" y="0"/>
              <a:ext cx="2160241" cy="360040"/>
            </a:xfrm>
            <a:prstGeom prst="roundRect">
              <a:avLst>
                <a:gd name="adj" fmla="val 16667"/>
              </a:avLst>
            </a:prstGeom>
            <a:gradFill flip="none" rotWithShape="1">
              <a:gsLst>
                <a:gs pos="0">
                  <a:schemeClr val="accent4">
                    <a:hueOff val="308222"/>
                    <a:satOff val="-2899"/>
                    <a:lumOff val="31823"/>
                  </a:schemeClr>
                </a:gs>
                <a:gs pos="100000">
                  <a:schemeClr val="accent4">
                    <a:hueOff val="109697"/>
                    <a:lumOff val="12112"/>
                  </a:schemeClr>
                </a:gs>
              </a:gsLst>
              <a:lin ang="5400000" scaled="0"/>
            </a:gradFill>
            <a:ln w="9525" cap="rnd">
              <a:solidFill>
                <a:schemeClr val="accent4"/>
              </a:solidFill>
              <a:prstDash val="solid"/>
              <a:round/>
            </a:ln>
            <a:effectLst/>
          </p:spPr>
          <p:txBody>
            <a:bodyPr wrap="square" lIns="45719" tIns="45719" rIns="45719" bIns="45719" numCol="1" anchor="ctr">
              <a:noAutofit/>
            </a:bodyPr>
            <a:lstStyle/>
            <a:p>
              <a:pPr algn="ctr">
                <a:defRPr b="1" sz="1400">
                  <a:solidFill>
                    <a:srgbClr val="FF0000"/>
                  </a:solidFill>
                </a:defRPr>
              </a:pPr>
            </a:p>
          </p:txBody>
        </p:sp>
        <p:sp>
          <p:nvSpPr>
            <p:cNvPr id="468" name="コミュニケーション"/>
            <p:cNvSpPr txBox="1"/>
            <p:nvPr/>
          </p:nvSpPr>
          <p:spPr>
            <a:xfrm>
              <a:off x="22338" y="45401"/>
              <a:ext cx="2115564" cy="26923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ctr">
              <a:spAutoFit/>
            </a:bodyPr>
            <a:lstStyle>
              <a:lvl1pPr algn="ctr">
                <a:defRPr b="1" sz="1400">
                  <a:solidFill>
                    <a:srgbClr val="FF0000"/>
                  </a:solidFill>
                  <a:latin typeface="+mn-lt"/>
                  <a:ea typeface="+mn-ea"/>
                  <a:cs typeface="+mn-cs"/>
                  <a:sym typeface="Helvetica"/>
                </a:defRPr>
              </a:lvl1pPr>
            </a:lstStyle>
            <a:p>
              <a:pPr>
                <a:defRPr>
                  <a:latin typeface="Century Gothic"/>
                  <a:ea typeface="Century Gothic"/>
                  <a:cs typeface="Century Gothic"/>
                  <a:sym typeface="Century Gothic"/>
                </a:defRPr>
              </a:pPr>
              <a:r>
                <a:rPr>
                  <a:latin typeface="+mn-lt"/>
                  <a:ea typeface="+mn-ea"/>
                  <a:cs typeface="+mn-cs"/>
                  <a:sym typeface="Helvetica"/>
                </a:rPr>
                <a:t>コミュニケーション</a:t>
              </a:r>
            </a:p>
          </p:txBody>
        </p:sp>
      </p:grpSp>
      <p:grpSp>
        <p:nvGrpSpPr>
          <p:cNvPr id="472" name="角丸四角形"/>
          <p:cNvGrpSpPr/>
          <p:nvPr/>
        </p:nvGrpSpPr>
        <p:grpSpPr>
          <a:xfrm>
            <a:off x="484708" y="5528910"/>
            <a:ext cx="2160242" cy="360041"/>
            <a:chOff x="0" y="0"/>
            <a:chExt cx="2160240" cy="360039"/>
          </a:xfrm>
        </p:grpSpPr>
        <p:sp>
          <p:nvSpPr>
            <p:cNvPr id="470" name="角丸四角形"/>
            <p:cNvSpPr/>
            <p:nvPr/>
          </p:nvSpPr>
          <p:spPr>
            <a:xfrm>
              <a:off x="0" y="0"/>
              <a:ext cx="2160241" cy="360040"/>
            </a:xfrm>
            <a:prstGeom prst="roundRect">
              <a:avLst>
                <a:gd name="adj" fmla="val 16667"/>
              </a:avLst>
            </a:prstGeom>
            <a:gradFill flip="none" rotWithShape="1">
              <a:gsLst>
                <a:gs pos="0">
                  <a:schemeClr val="accent4">
                    <a:hueOff val="308222"/>
                    <a:satOff val="-2899"/>
                    <a:lumOff val="31823"/>
                  </a:schemeClr>
                </a:gs>
                <a:gs pos="100000">
                  <a:schemeClr val="accent4">
                    <a:hueOff val="109697"/>
                    <a:lumOff val="12112"/>
                  </a:schemeClr>
                </a:gs>
              </a:gsLst>
              <a:lin ang="5400000" scaled="0"/>
            </a:gradFill>
            <a:ln w="9525" cap="rnd">
              <a:solidFill>
                <a:schemeClr val="accent4"/>
              </a:solidFill>
              <a:prstDash val="solid"/>
              <a:round/>
            </a:ln>
            <a:effectLst/>
          </p:spPr>
          <p:txBody>
            <a:bodyPr wrap="square" lIns="45719" tIns="45719" rIns="45719" bIns="45719" numCol="1" anchor="ctr">
              <a:noAutofit/>
            </a:bodyPr>
            <a:lstStyle/>
            <a:p>
              <a:pPr algn="ctr">
                <a:defRPr b="1" sz="1400">
                  <a:solidFill>
                    <a:srgbClr val="FF0000"/>
                  </a:solidFill>
                </a:defRPr>
              </a:pPr>
            </a:p>
          </p:txBody>
        </p:sp>
        <p:sp>
          <p:nvSpPr>
            <p:cNvPr id="471" name="心理的安全性"/>
            <p:cNvSpPr txBox="1"/>
            <p:nvPr/>
          </p:nvSpPr>
          <p:spPr>
            <a:xfrm>
              <a:off x="22338" y="45401"/>
              <a:ext cx="2115564" cy="26923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ctr">
              <a:spAutoFit/>
            </a:bodyPr>
            <a:lstStyle>
              <a:lvl1pPr algn="ctr">
                <a:defRPr b="1" sz="1400">
                  <a:solidFill>
                    <a:srgbClr val="FF0000"/>
                  </a:solidFill>
                  <a:latin typeface="+mn-lt"/>
                  <a:ea typeface="+mn-ea"/>
                  <a:cs typeface="+mn-cs"/>
                  <a:sym typeface="Helvetica"/>
                </a:defRPr>
              </a:lvl1pPr>
            </a:lstStyle>
            <a:p>
              <a:pPr>
                <a:defRPr>
                  <a:latin typeface="Century Gothic"/>
                  <a:ea typeface="Century Gothic"/>
                  <a:cs typeface="Century Gothic"/>
                  <a:sym typeface="Century Gothic"/>
                </a:defRPr>
              </a:pPr>
              <a:r>
                <a:rPr>
                  <a:latin typeface="+mn-lt"/>
                  <a:ea typeface="+mn-ea"/>
                  <a:cs typeface="+mn-cs"/>
                  <a:sym typeface="Helvetica"/>
                </a:rPr>
                <a:t>心理的安全性</a:t>
              </a:r>
            </a:p>
          </p:txBody>
        </p:sp>
      </p:grpSp>
      <p:grpSp>
        <p:nvGrpSpPr>
          <p:cNvPr id="475" name="角丸四角形"/>
          <p:cNvGrpSpPr/>
          <p:nvPr/>
        </p:nvGrpSpPr>
        <p:grpSpPr>
          <a:xfrm>
            <a:off x="484708" y="3423896"/>
            <a:ext cx="2160242" cy="360041"/>
            <a:chOff x="0" y="0"/>
            <a:chExt cx="2160240" cy="360039"/>
          </a:xfrm>
        </p:grpSpPr>
        <p:sp>
          <p:nvSpPr>
            <p:cNvPr id="473" name="角丸四角形"/>
            <p:cNvSpPr/>
            <p:nvPr/>
          </p:nvSpPr>
          <p:spPr>
            <a:xfrm>
              <a:off x="0" y="0"/>
              <a:ext cx="2160241" cy="360040"/>
            </a:xfrm>
            <a:prstGeom prst="roundRect">
              <a:avLst>
                <a:gd name="adj" fmla="val 16667"/>
              </a:avLst>
            </a:prstGeom>
            <a:gradFill flip="none" rotWithShape="1">
              <a:gsLst>
                <a:gs pos="0">
                  <a:schemeClr val="accent4">
                    <a:hueOff val="308222"/>
                    <a:satOff val="-2899"/>
                    <a:lumOff val="31823"/>
                  </a:schemeClr>
                </a:gs>
                <a:gs pos="100000">
                  <a:schemeClr val="accent4">
                    <a:hueOff val="109697"/>
                    <a:lumOff val="12112"/>
                  </a:schemeClr>
                </a:gs>
              </a:gsLst>
              <a:lin ang="5400000" scaled="0"/>
            </a:gradFill>
            <a:ln w="9525" cap="rnd">
              <a:solidFill>
                <a:schemeClr val="accent4"/>
              </a:solidFill>
              <a:prstDash val="solid"/>
              <a:round/>
            </a:ln>
            <a:effectLst/>
          </p:spPr>
          <p:txBody>
            <a:bodyPr wrap="square" lIns="45719" tIns="45719" rIns="45719" bIns="45719" numCol="1" anchor="ctr">
              <a:noAutofit/>
            </a:bodyPr>
            <a:lstStyle/>
            <a:p>
              <a:pPr algn="ctr">
                <a:defRPr b="1" sz="1400">
                  <a:solidFill>
                    <a:srgbClr val="FF0000"/>
                  </a:solidFill>
                </a:defRPr>
              </a:pPr>
            </a:p>
          </p:txBody>
        </p:sp>
        <p:sp>
          <p:nvSpPr>
            <p:cNvPr id="474" name="ツールの使い方"/>
            <p:cNvSpPr txBox="1"/>
            <p:nvPr/>
          </p:nvSpPr>
          <p:spPr>
            <a:xfrm>
              <a:off x="22338" y="45401"/>
              <a:ext cx="2115564" cy="26923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ctr">
              <a:spAutoFit/>
            </a:bodyPr>
            <a:lstStyle>
              <a:lvl1pPr algn="ctr">
                <a:defRPr b="1" sz="1400">
                  <a:solidFill>
                    <a:srgbClr val="FF0000"/>
                  </a:solidFill>
                  <a:latin typeface="+mn-lt"/>
                  <a:ea typeface="+mn-ea"/>
                  <a:cs typeface="+mn-cs"/>
                  <a:sym typeface="Helvetica"/>
                </a:defRPr>
              </a:lvl1pPr>
            </a:lstStyle>
            <a:p>
              <a:pPr>
                <a:defRPr>
                  <a:latin typeface="Century Gothic"/>
                  <a:ea typeface="Century Gothic"/>
                  <a:cs typeface="Century Gothic"/>
                  <a:sym typeface="Century Gothic"/>
                </a:defRPr>
              </a:pPr>
              <a:r>
                <a:rPr>
                  <a:latin typeface="+mn-lt"/>
                  <a:ea typeface="+mn-ea"/>
                  <a:cs typeface="+mn-cs"/>
                  <a:sym typeface="Helvetica"/>
                </a:rPr>
                <a:t>ツールの使い方</a:t>
              </a:r>
            </a:p>
          </p:txBody>
        </p:sp>
      </p:grpSp>
      <p:grpSp>
        <p:nvGrpSpPr>
          <p:cNvPr id="486" name="グループ化 43"/>
          <p:cNvGrpSpPr/>
          <p:nvPr/>
        </p:nvGrpSpPr>
        <p:grpSpPr>
          <a:xfrm>
            <a:off x="3025244" y="1853247"/>
            <a:ext cx="2880321" cy="4552036"/>
            <a:chOff x="0" y="0"/>
            <a:chExt cx="2880320" cy="4552034"/>
          </a:xfrm>
        </p:grpSpPr>
        <p:sp>
          <p:nvSpPr>
            <p:cNvPr id="476" name="正方形/長方形 27"/>
            <p:cNvSpPr/>
            <p:nvPr/>
          </p:nvSpPr>
          <p:spPr>
            <a:xfrm>
              <a:off x="-1" y="-1"/>
              <a:ext cx="2880321" cy="4552036"/>
            </a:xfrm>
            <a:prstGeom prst="rect">
              <a:avLst/>
            </a:prstGeom>
            <a:gradFill flip="none" rotWithShape="1">
              <a:gsLst>
                <a:gs pos="0">
                  <a:srgbClr val="313131"/>
                </a:gs>
                <a:gs pos="100000">
                  <a:srgbClr val="000000"/>
                </a:gs>
              </a:gsLst>
              <a:lin ang="5400000" scaled="0"/>
            </a:gradFill>
            <a:ln w="12700" cap="flat">
              <a:noFill/>
              <a:miter lim="400000"/>
            </a:ln>
            <a:effectLst>
              <a:outerShdw sx="100000" sy="100000" kx="0" ky="0" algn="b" rotWithShape="0" blurRad="63500" dist="38100" dir="5400000">
                <a:srgbClr val="000000">
                  <a:alpha val="60000"/>
                </a:srgbClr>
              </a:outerShdw>
            </a:effectLst>
          </p:spPr>
          <p:txBody>
            <a:bodyPr wrap="square" lIns="45719" tIns="45719" rIns="45719" bIns="45719" numCol="1" anchor="ctr">
              <a:noAutofit/>
            </a:bodyPr>
            <a:lstStyle/>
            <a:p>
              <a:pPr algn="ctr">
                <a:defRPr>
                  <a:solidFill>
                    <a:srgbClr val="FFFFFF"/>
                  </a:solidFill>
                </a:defRPr>
              </a:pPr>
            </a:p>
          </p:txBody>
        </p:sp>
        <p:grpSp>
          <p:nvGrpSpPr>
            <p:cNvPr id="479" name="角丸四角形"/>
            <p:cNvGrpSpPr/>
            <p:nvPr/>
          </p:nvGrpSpPr>
          <p:grpSpPr>
            <a:xfrm>
              <a:off x="360039" y="960020"/>
              <a:ext cx="2160241" cy="704651"/>
              <a:chOff x="0" y="0"/>
              <a:chExt cx="2160240" cy="704650"/>
            </a:xfrm>
          </p:grpSpPr>
          <p:sp>
            <p:nvSpPr>
              <p:cNvPr id="477" name="角丸四角形"/>
              <p:cNvSpPr/>
              <p:nvPr/>
            </p:nvSpPr>
            <p:spPr>
              <a:xfrm>
                <a:off x="0" y="0"/>
                <a:ext cx="2160241" cy="704651"/>
              </a:xfrm>
              <a:prstGeom prst="roundRect">
                <a:avLst>
                  <a:gd name="adj" fmla="val 16667"/>
                </a:avLst>
              </a:prstGeom>
              <a:gradFill flip="none" rotWithShape="1">
                <a:gsLst>
                  <a:gs pos="0">
                    <a:schemeClr val="accent4">
                      <a:hueOff val="308222"/>
                      <a:satOff val="-2899"/>
                      <a:lumOff val="31823"/>
                    </a:schemeClr>
                  </a:gs>
                  <a:gs pos="100000">
                    <a:schemeClr val="accent4">
                      <a:hueOff val="109697"/>
                      <a:lumOff val="12112"/>
                    </a:schemeClr>
                  </a:gs>
                </a:gsLst>
                <a:lin ang="5400000" scaled="0"/>
              </a:gradFill>
              <a:ln w="9525" cap="rnd">
                <a:solidFill>
                  <a:schemeClr val="accent4"/>
                </a:solidFill>
                <a:prstDash val="solid"/>
                <a:round/>
              </a:ln>
              <a:effectLst/>
            </p:spPr>
            <p:txBody>
              <a:bodyPr wrap="square" lIns="45719" tIns="45719" rIns="45719" bIns="45719" numCol="1" anchor="ctr">
                <a:noAutofit/>
              </a:bodyPr>
              <a:lstStyle/>
              <a:p>
                <a:pPr algn="ctr">
                  <a:defRPr b="1" sz="1400">
                    <a:solidFill>
                      <a:srgbClr val="FF0000"/>
                    </a:solidFill>
                    <a:latin typeface="+mn-lt"/>
                    <a:ea typeface="+mn-ea"/>
                    <a:cs typeface="+mn-cs"/>
                    <a:sym typeface="Helvetica"/>
                  </a:defRPr>
                </a:pPr>
              </a:p>
            </p:txBody>
          </p:sp>
          <p:sp>
            <p:nvSpPr>
              <p:cNvPr id="478" name="問題を他責にしている"/>
              <p:cNvSpPr txBox="1"/>
              <p:nvPr/>
            </p:nvSpPr>
            <p:spPr>
              <a:xfrm>
                <a:off x="39160" y="217706"/>
                <a:ext cx="2081920" cy="26923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ctr">
                <a:spAutoFit/>
              </a:bodyPr>
              <a:lstStyle>
                <a:lvl1pPr algn="ctr">
                  <a:defRPr b="1" sz="1400">
                    <a:solidFill>
                      <a:srgbClr val="FF0000"/>
                    </a:solidFill>
                    <a:latin typeface="+mn-lt"/>
                    <a:ea typeface="+mn-ea"/>
                    <a:cs typeface="+mn-cs"/>
                    <a:sym typeface="Helvetica"/>
                  </a:defRPr>
                </a:lvl1pPr>
              </a:lstStyle>
              <a:p>
                <a:pPr/>
                <a:r>
                  <a:t>問題を他責にしている</a:t>
                </a:r>
              </a:p>
            </p:txBody>
          </p:sp>
        </p:grpSp>
        <p:grpSp>
          <p:nvGrpSpPr>
            <p:cNvPr id="482" name="角丸四角形"/>
            <p:cNvGrpSpPr/>
            <p:nvPr/>
          </p:nvGrpSpPr>
          <p:grpSpPr>
            <a:xfrm>
              <a:off x="360039" y="2074429"/>
              <a:ext cx="2160241" cy="704651"/>
              <a:chOff x="0" y="0"/>
              <a:chExt cx="2160240" cy="704650"/>
            </a:xfrm>
          </p:grpSpPr>
          <p:sp>
            <p:nvSpPr>
              <p:cNvPr id="480" name="角丸四角形"/>
              <p:cNvSpPr/>
              <p:nvPr/>
            </p:nvSpPr>
            <p:spPr>
              <a:xfrm>
                <a:off x="0" y="0"/>
                <a:ext cx="2160241" cy="704651"/>
              </a:xfrm>
              <a:prstGeom prst="roundRect">
                <a:avLst>
                  <a:gd name="adj" fmla="val 16667"/>
                </a:avLst>
              </a:prstGeom>
              <a:gradFill flip="none" rotWithShape="1">
                <a:gsLst>
                  <a:gs pos="0">
                    <a:schemeClr val="accent4">
                      <a:hueOff val="308222"/>
                      <a:satOff val="-2899"/>
                      <a:lumOff val="31823"/>
                    </a:schemeClr>
                  </a:gs>
                  <a:gs pos="100000">
                    <a:schemeClr val="accent4">
                      <a:hueOff val="109697"/>
                      <a:lumOff val="12112"/>
                    </a:schemeClr>
                  </a:gs>
                </a:gsLst>
                <a:lin ang="5400000" scaled="0"/>
              </a:gradFill>
              <a:ln w="9525" cap="rnd">
                <a:solidFill>
                  <a:schemeClr val="accent4"/>
                </a:solidFill>
                <a:prstDash val="solid"/>
                <a:round/>
              </a:ln>
              <a:effectLst/>
            </p:spPr>
            <p:txBody>
              <a:bodyPr wrap="square" lIns="45719" tIns="45719" rIns="45719" bIns="45719" numCol="1" anchor="ctr">
                <a:noAutofit/>
              </a:bodyPr>
              <a:lstStyle/>
              <a:p>
                <a:pPr algn="ctr">
                  <a:defRPr b="1" sz="1400">
                    <a:solidFill>
                      <a:srgbClr val="FF0000"/>
                    </a:solidFill>
                    <a:latin typeface="+mn-lt"/>
                    <a:ea typeface="+mn-ea"/>
                    <a:cs typeface="+mn-cs"/>
                    <a:sym typeface="Helvetica"/>
                  </a:defRPr>
                </a:pPr>
              </a:p>
            </p:txBody>
          </p:sp>
          <p:sp>
            <p:nvSpPr>
              <p:cNvPr id="481" name="解決志向のアプローチ…"/>
              <p:cNvSpPr txBox="1"/>
              <p:nvPr/>
            </p:nvSpPr>
            <p:spPr>
              <a:xfrm>
                <a:off x="39160" y="84356"/>
                <a:ext cx="2081920" cy="53593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ctr">
                <a:spAutoFit/>
              </a:bodyPr>
              <a:lstStyle/>
              <a:p>
                <a:pPr algn="ctr">
                  <a:defRPr b="1" sz="1400">
                    <a:solidFill>
                      <a:srgbClr val="FF0000"/>
                    </a:solidFill>
                    <a:latin typeface="+mn-lt"/>
                    <a:ea typeface="+mn-ea"/>
                    <a:cs typeface="+mn-cs"/>
                    <a:sym typeface="Helvetica"/>
                  </a:defRPr>
                </a:pPr>
                <a:r>
                  <a:t>解決志向のアプローチ</a:t>
                </a:r>
              </a:p>
              <a:p>
                <a:pPr algn="ctr">
                  <a:defRPr b="1" sz="1400">
                    <a:solidFill>
                      <a:srgbClr val="FF0000"/>
                    </a:solidFill>
                    <a:latin typeface="+mn-lt"/>
                    <a:ea typeface="+mn-ea"/>
                    <a:cs typeface="+mn-cs"/>
                    <a:sym typeface="Helvetica"/>
                  </a:defRPr>
                </a:pPr>
                <a:r>
                  <a:t>をしていない</a:t>
                </a:r>
              </a:p>
            </p:txBody>
          </p:sp>
        </p:grpSp>
        <p:grpSp>
          <p:nvGrpSpPr>
            <p:cNvPr id="485" name="角丸四角形"/>
            <p:cNvGrpSpPr/>
            <p:nvPr/>
          </p:nvGrpSpPr>
          <p:grpSpPr>
            <a:xfrm>
              <a:off x="360039" y="3139844"/>
              <a:ext cx="2160241" cy="802639"/>
              <a:chOff x="0" y="0"/>
              <a:chExt cx="2160240" cy="802637"/>
            </a:xfrm>
          </p:grpSpPr>
          <p:sp>
            <p:nvSpPr>
              <p:cNvPr id="483" name="角丸四角形"/>
              <p:cNvSpPr/>
              <p:nvPr/>
            </p:nvSpPr>
            <p:spPr>
              <a:xfrm>
                <a:off x="0" y="48993"/>
                <a:ext cx="2160241" cy="704651"/>
              </a:xfrm>
              <a:prstGeom prst="roundRect">
                <a:avLst>
                  <a:gd name="adj" fmla="val 16667"/>
                </a:avLst>
              </a:prstGeom>
              <a:gradFill flip="none" rotWithShape="1">
                <a:gsLst>
                  <a:gs pos="0">
                    <a:schemeClr val="accent4">
                      <a:hueOff val="308222"/>
                      <a:satOff val="-2899"/>
                      <a:lumOff val="31823"/>
                    </a:schemeClr>
                  </a:gs>
                  <a:gs pos="100000">
                    <a:schemeClr val="accent4">
                      <a:hueOff val="109697"/>
                      <a:lumOff val="12112"/>
                    </a:schemeClr>
                  </a:gs>
                </a:gsLst>
                <a:lin ang="5400000" scaled="0"/>
              </a:gradFill>
              <a:ln w="9525" cap="rnd">
                <a:solidFill>
                  <a:schemeClr val="accent4"/>
                </a:solidFill>
                <a:prstDash val="solid"/>
                <a:round/>
              </a:ln>
              <a:effectLst/>
            </p:spPr>
            <p:txBody>
              <a:bodyPr wrap="square" lIns="45719" tIns="45719" rIns="45719" bIns="45719" numCol="1" anchor="ctr">
                <a:noAutofit/>
              </a:bodyPr>
              <a:lstStyle/>
              <a:p>
                <a:pPr algn="ctr">
                  <a:defRPr b="1" sz="1400">
                    <a:solidFill>
                      <a:srgbClr val="FF0000"/>
                    </a:solidFill>
                    <a:latin typeface="+mn-lt"/>
                    <a:ea typeface="+mn-ea"/>
                    <a:cs typeface="+mn-cs"/>
                    <a:sym typeface="Helvetica"/>
                  </a:defRPr>
                </a:pPr>
              </a:p>
            </p:txBody>
          </p:sp>
          <p:sp>
            <p:nvSpPr>
              <p:cNvPr id="484" name="たしかに…"/>
              <p:cNvSpPr txBox="1"/>
              <p:nvPr/>
            </p:nvSpPr>
            <p:spPr>
              <a:xfrm>
                <a:off x="39160" y="0"/>
                <a:ext cx="2081920" cy="80263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ctr">
                <a:spAutoFit/>
              </a:bodyPr>
              <a:lstStyle/>
              <a:p>
                <a:pPr algn="ctr">
                  <a:defRPr b="1" sz="1400">
                    <a:solidFill>
                      <a:srgbClr val="FF0000"/>
                    </a:solidFill>
                    <a:latin typeface="+mn-lt"/>
                    <a:ea typeface="+mn-ea"/>
                    <a:cs typeface="+mn-cs"/>
                    <a:sym typeface="Helvetica"/>
                  </a:defRPr>
                </a:pPr>
                <a:r>
                  <a:t>たしかに</a:t>
                </a:r>
              </a:p>
              <a:p>
                <a:pPr algn="ctr">
                  <a:defRPr b="1" sz="1400">
                    <a:solidFill>
                      <a:srgbClr val="FF0000"/>
                    </a:solidFill>
                    <a:latin typeface="+mn-lt"/>
                    <a:ea typeface="+mn-ea"/>
                    <a:cs typeface="+mn-cs"/>
                    <a:sym typeface="Helvetica"/>
                  </a:defRPr>
                </a:pPr>
                <a:r>
                  <a:t>直観的に使いにくい</a:t>
                </a:r>
              </a:p>
              <a:p>
                <a:pPr algn="ctr">
                  <a:defRPr b="1" sz="1400">
                    <a:solidFill>
                      <a:srgbClr val="FF0000"/>
                    </a:solidFill>
                    <a:latin typeface="+mn-lt"/>
                    <a:ea typeface="+mn-ea"/>
                    <a:cs typeface="+mn-cs"/>
                    <a:sym typeface="Helvetica"/>
                  </a:defRPr>
                </a:pPr>
                <a:r>
                  <a:t>ところもある</a:t>
                </a:r>
              </a:p>
            </p:txBody>
          </p:sp>
        </p:grpSp>
      </p:grpSp>
      <p:sp>
        <p:nvSpPr>
          <p:cNvPr id="487" name="テキスト ボックス 1"/>
          <p:cNvSpPr txBox="1"/>
          <p:nvPr/>
        </p:nvSpPr>
        <p:spPr>
          <a:xfrm>
            <a:off x="160672" y="1401604"/>
            <a:ext cx="2880322" cy="3708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lnSpc>
                <a:spcPct val="150000"/>
              </a:lnSpc>
              <a:tabLst>
                <a:tab pos="1600200" algn="l"/>
              </a:tabLst>
              <a:defRPr>
                <a:solidFill>
                  <a:srgbClr val="FFFFFF"/>
                </a:solidFill>
                <a:latin typeface="メイリオ"/>
                <a:ea typeface="メイリオ"/>
                <a:cs typeface="メイリオ"/>
                <a:sym typeface="メイリオ"/>
              </a:defRPr>
            </a:pPr>
            <a:r>
              <a:t>【RJ2020】</a:t>
            </a:r>
            <a:r>
              <a:t>失敗する要因</a:t>
            </a:r>
          </a:p>
        </p:txBody>
      </p:sp>
      <p:sp>
        <p:nvSpPr>
          <p:cNvPr id="488" name="テキスト ボックス 1"/>
          <p:cNvSpPr txBox="1"/>
          <p:nvPr/>
        </p:nvSpPr>
        <p:spPr>
          <a:xfrm>
            <a:off x="3385284" y="1401604"/>
            <a:ext cx="2520281" cy="3200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nSpc>
                <a:spcPct val="150000"/>
              </a:lnSpc>
              <a:tabLst>
                <a:tab pos="1600200" algn="l"/>
              </a:tabLst>
              <a:defRPr>
                <a:solidFill>
                  <a:srgbClr val="FFFFFF"/>
                </a:solidFill>
                <a:latin typeface="メイリオ"/>
                <a:ea typeface="メイリオ"/>
                <a:cs typeface="メイリオ"/>
                <a:sym typeface="メイリオ"/>
              </a:defRPr>
            </a:lvl1pPr>
          </a:lstStyle>
          <a:p>
            <a:pPr/>
            <a:r>
              <a:t>さらに掘り下げると</a:t>
            </a:r>
          </a:p>
        </p:txBody>
      </p:sp>
      <p:sp>
        <p:nvSpPr>
          <p:cNvPr id="489" name="テキスト ボックス 1"/>
          <p:cNvSpPr txBox="1"/>
          <p:nvPr/>
        </p:nvSpPr>
        <p:spPr>
          <a:xfrm>
            <a:off x="6348196" y="1401604"/>
            <a:ext cx="2520282" cy="3200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nSpc>
                <a:spcPct val="150000"/>
              </a:lnSpc>
              <a:tabLst>
                <a:tab pos="1600200" algn="l"/>
              </a:tabLst>
              <a:defRPr>
                <a:solidFill>
                  <a:srgbClr val="FFFFFF"/>
                </a:solidFill>
                <a:latin typeface="メイリオ"/>
                <a:ea typeface="メイリオ"/>
                <a:cs typeface="メイリオ"/>
                <a:sym typeface="メイリオ"/>
              </a:defRPr>
            </a:lvl1pPr>
          </a:lstStyle>
          <a:p>
            <a:pPr/>
            <a:r>
              <a:t>どうしたらいい？</a:t>
            </a:r>
          </a:p>
        </p:txBody>
      </p:sp>
      <p:grpSp>
        <p:nvGrpSpPr>
          <p:cNvPr id="500" name="グループ化 44"/>
          <p:cNvGrpSpPr/>
          <p:nvPr/>
        </p:nvGrpSpPr>
        <p:grpSpPr>
          <a:xfrm>
            <a:off x="6014993" y="1853247"/>
            <a:ext cx="2880322" cy="4552036"/>
            <a:chOff x="0" y="0"/>
            <a:chExt cx="2880320" cy="4552034"/>
          </a:xfrm>
        </p:grpSpPr>
        <p:sp>
          <p:nvSpPr>
            <p:cNvPr id="490" name="正方形/長方形 35"/>
            <p:cNvSpPr/>
            <p:nvPr/>
          </p:nvSpPr>
          <p:spPr>
            <a:xfrm>
              <a:off x="-1" y="-1"/>
              <a:ext cx="2880321" cy="4552036"/>
            </a:xfrm>
            <a:prstGeom prst="rect">
              <a:avLst/>
            </a:prstGeom>
            <a:gradFill flip="none" rotWithShape="1">
              <a:gsLst>
                <a:gs pos="0">
                  <a:srgbClr val="313131"/>
                </a:gs>
                <a:gs pos="100000">
                  <a:srgbClr val="000000"/>
                </a:gs>
              </a:gsLst>
              <a:lin ang="5400000" scaled="0"/>
            </a:gradFill>
            <a:ln w="12700" cap="flat">
              <a:noFill/>
              <a:miter lim="400000"/>
            </a:ln>
            <a:effectLst>
              <a:outerShdw sx="100000" sy="100000" kx="0" ky="0" algn="b" rotWithShape="0" blurRad="63500" dist="38100" dir="5400000">
                <a:srgbClr val="000000">
                  <a:alpha val="60000"/>
                </a:srgbClr>
              </a:outerShdw>
            </a:effectLst>
          </p:spPr>
          <p:txBody>
            <a:bodyPr wrap="square" lIns="45719" tIns="45719" rIns="45719" bIns="45719" numCol="1" anchor="ctr">
              <a:noAutofit/>
            </a:bodyPr>
            <a:lstStyle/>
            <a:p>
              <a:pPr algn="ctr">
                <a:defRPr>
                  <a:solidFill>
                    <a:srgbClr val="FFFFFF"/>
                  </a:solidFill>
                </a:defRPr>
              </a:pPr>
            </a:p>
          </p:txBody>
        </p:sp>
        <p:grpSp>
          <p:nvGrpSpPr>
            <p:cNvPr id="493" name="角丸四角形"/>
            <p:cNvGrpSpPr/>
            <p:nvPr/>
          </p:nvGrpSpPr>
          <p:grpSpPr>
            <a:xfrm>
              <a:off x="484056" y="960020"/>
              <a:ext cx="2160241" cy="704651"/>
              <a:chOff x="0" y="0"/>
              <a:chExt cx="2160240" cy="704650"/>
            </a:xfrm>
          </p:grpSpPr>
          <p:sp>
            <p:nvSpPr>
              <p:cNvPr id="491" name="角丸四角形"/>
              <p:cNvSpPr/>
              <p:nvPr/>
            </p:nvSpPr>
            <p:spPr>
              <a:xfrm>
                <a:off x="0" y="0"/>
                <a:ext cx="2160241" cy="704651"/>
              </a:xfrm>
              <a:prstGeom prst="roundRect">
                <a:avLst>
                  <a:gd name="adj" fmla="val 16667"/>
                </a:avLst>
              </a:prstGeom>
              <a:gradFill flip="none" rotWithShape="1">
                <a:gsLst>
                  <a:gs pos="0">
                    <a:schemeClr val="accent4">
                      <a:hueOff val="308222"/>
                      <a:satOff val="-2899"/>
                      <a:lumOff val="31823"/>
                    </a:schemeClr>
                  </a:gs>
                  <a:gs pos="100000">
                    <a:schemeClr val="accent4">
                      <a:hueOff val="109697"/>
                      <a:lumOff val="12112"/>
                    </a:schemeClr>
                  </a:gs>
                </a:gsLst>
                <a:lin ang="5400000" scaled="0"/>
              </a:gradFill>
              <a:ln w="9525" cap="rnd">
                <a:solidFill>
                  <a:schemeClr val="accent4"/>
                </a:solidFill>
                <a:prstDash val="solid"/>
                <a:round/>
              </a:ln>
              <a:effectLst/>
            </p:spPr>
            <p:txBody>
              <a:bodyPr wrap="square" lIns="45719" tIns="45719" rIns="45719" bIns="45719" numCol="1" anchor="ctr">
                <a:noAutofit/>
              </a:bodyPr>
              <a:lstStyle/>
              <a:p>
                <a:pPr algn="ctr">
                  <a:defRPr b="1" sz="1400">
                    <a:solidFill>
                      <a:srgbClr val="FF0000"/>
                    </a:solidFill>
                    <a:latin typeface="+mn-lt"/>
                    <a:ea typeface="+mn-ea"/>
                    <a:cs typeface="+mn-cs"/>
                    <a:sym typeface="Helvetica"/>
                  </a:defRPr>
                </a:pPr>
              </a:p>
            </p:txBody>
          </p:sp>
          <p:sp>
            <p:nvSpPr>
              <p:cNvPr id="492" name="まずは自らが行動する"/>
              <p:cNvSpPr txBox="1"/>
              <p:nvPr/>
            </p:nvSpPr>
            <p:spPr>
              <a:xfrm>
                <a:off x="39160" y="217706"/>
                <a:ext cx="2081920" cy="26923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ctr">
                <a:spAutoFit/>
              </a:bodyPr>
              <a:lstStyle>
                <a:lvl1pPr algn="ctr">
                  <a:defRPr b="1" sz="1400">
                    <a:solidFill>
                      <a:srgbClr val="FF0000"/>
                    </a:solidFill>
                    <a:latin typeface="+mn-lt"/>
                    <a:ea typeface="+mn-ea"/>
                    <a:cs typeface="+mn-cs"/>
                    <a:sym typeface="Helvetica"/>
                  </a:defRPr>
                </a:lvl1pPr>
              </a:lstStyle>
              <a:p>
                <a:pPr/>
                <a:r>
                  <a:t>まずは自らが行動する</a:t>
                </a:r>
              </a:p>
            </p:txBody>
          </p:sp>
        </p:grpSp>
        <p:grpSp>
          <p:nvGrpSpPr>
            <p:cNvPr id="496" name="角丸四角形"/>
            <p:cNvGrpSpPr/>
            <p:nvPr/>
          </p:nvGrpSpPr>
          <p:grpSpPr>
            <a:xfrm>
              <a:off x="484056" y="2074429"/>
              <a:ext cx="2160241" cy="704651"/>
              <a:chOff x="0" y="0"/>
              <a:chExt cx="2160240" cy="704650"/>
            </a:xfrm>
          </p:grpSpPr>
          <p:sp>
            <p:nvSpPr>
              <p:cNvPr id="494" name="角丸四角形"/>
              <p:cNvSpPr/>
              <p:nvPr/>
            </p:nvSpPr>
            <p:spPr>
              <a:xfrm>
                <a:off x="0" y="0"/>
                <a:ext cx="2160241" cy="704651"/>
              </a:xfrm>
              <a:prstGeom prst="roundRect">
                <a:avLst>
                  <a:gd name="adj" fmla="val 16667"/>
                </a:avLst>
              </a:prstGeom>
              <a:gradFill flip="none" rotWithShape="1">
                <a:gsLst>
                  <a:gs pos="0">
                    <a:schemeClr val="accent4">
                      <a:hueOff val="308222"/>
                      <a:satOff val="-2899"/>
                      <a:lumOff val="31823"/>
                    </a:schemeClr>
                  </a:gs>
                  <a:gs pos="100000">
                    <a:schemeClr val="accent4">
                      <a:hueOff val="109697"/>
                      <a:lumOff val="12112"/>
                    </a:schemeClr>
                  </a:gs>
                </a:gsLst>
                <a:lin ang="5400000" scaled="0"/>
              </a:gradFill>
              <a:ln w="9525" cap="rnd">
                <a:solidFill>
                  <a:schemeClr val="accent4"/>
                </a:solidFill>
                <a:prstDash val="solid"/>
                <a:round/>
              </a:ln>
              <a:effectLst/>
            </p:spPr>
            <p:txBody>
              <a:bodyPr wrap="square" lIns="45719" tIns="45719" rIns="45719" bIns="45719" numCol="1" anchor="ctr">
                <a:noAutofit/>
              </a:bodyPr>
              <a:lstStyle/>
              <a:p>
                <a:pPr algn="ctr">
                  <a:defRPr b="1" sz="1400">
                    <a:solidFill>
                      <a:srgbClr val="FF0000"/>
                    </a:solidFill>
                    <a:latin typeface="+mn-lt"/>
                    <a:ea typeface="+mn-ea"/>
                    <a:cs typeface="+mn-cs"/>
                    <a:sym typeface="Helvetica"/>
                  </a:defRPr>
                </a:pPr>
              </a:p>
            </p:txBody>
          </p:sp>
          <p:sp>
            <p:nvSpPr>
              <p:cNvPr id="495" name="うまくいかせるために…"/>
              <p:cNvSpPr txBox="1"/>
              <p:nvPr/>
            </p:nvSpPr>
            <p:spPr>
              <a:xfrm>
                <a:off x="39160" y="84356"/>
                <a:ext cx="2081920" cy="53593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ctr">
                <a:spAutoFit/>
              </a:bodyPr>
              <a:lstStyle/>
              <a:p>
                <a:pPr algn="ctr">
                  <a:defRPr b="1" sz="1400">
                    <a:solidFill>
                      <a:srgbClr val="FF0000"/>
                    </a:solidFill>
                    <a:latin typeface="+mn-lt"/>
                    <a:ea typeface="+mn-ea"/>
                    <a:cs typeface="+mn-cs"/>
                    <a:sym typeface="Helvetica"/>
                  </a:defRPr>
                </a:pPr>
                <a:r>
                  <a:t>うまくいかせるために</a:t>
                </a:r>
              </a:p>
              <a:p>
                <a:pPr algn="ctr">
                  <a:defRPr b="1" sz="1400">
                    <a:solidFill>
                      <a:srgbClr val="FF0000"/>
                    </a:solidFill>
                    <a:latin typeface="+mn-lt"/>
                    <a:ea typeface="+mn-ea"/>
                    <a:cs typeface="+mn-cs"/>
                    <a:sym typeface="Helvetica"/>
                  </a:defRPr>
                </a:pPr>
                <a:r>
                  <a:t>継続的に考える</a:t>
                </a:r>
              </a:p>
            </p:txBody>
          </p:sp>
        </p:grpSp>
        <p:grpSp>
          <p:nvGrpSpPr>
            <p:cNvPr id="499" name="角丸四角形"/>
            <p:cNvGrpSpPr/>
            <p:nvPr/>
          </p:nvGrpSpPr>
          <p:grpSpPr>
            <a:xfrm>
              <a:off x="484056" y="3188838"/>
              <a:ext cx="2160241" cy="704651"/>
              <a:chOff x="0" y="0"/>
              <a:chExt cx="2160240" cy="704650"/>
            </a:xfrm>
          </p:grpSpPr>
          <p:sp>
            <p:nvSpPr>
              <p:cNvPr id="497" name="角丸四角形"/>
              <p:cNvSpPr/>
              <p:nvPr/>
            </p:nvSpPr>
            <p:spPr>
              <a:xfrm>
                <a:off x="0" y="0"/>
                <a:ext cx="2160241" cy="704651"/>
              </a:xfrm>
              <a:prstGeom prst="roundRect">
                <a:avLst>
                  <a:gd name="adj" fmla="val 16667"/>
                </a:avLst>
              </a:prstGeom>
              <a:gradFill flip="none" rotWithShape="1">
                <a:gsLst>
                  <a:gs pos="0">
                    <a:schemeClr val="accent4">
                      <a:hueOff val="308222"/>
                      <a:satOff val="-2899"/>
                      <a:lumOff val="31823"/>
                    </a:schemeClr>
                  </a:gs>
                  <a:gs pos="100000">
                    <a:schemeClr val="accent4">
                      <a:hueOff val="109697"/>
                      <a:lumOff val="12112"/>
                    </a:schemeClr>
                  </a:gs>
                </a:gsLst>
                <a:lin ang="5400000" scaled="0"/>
              </a:gradFill>
              <a:ln w="9525" cap="rnd">
                <a:solidFill>
                  <a:schemeClr val="accent4"/>
                </a:solidFill>
                <a:prstDash val="solid"/>
                <a:round/>
              </a:ln>
              <a:effectLst/>
            </p:spPr>
            <p:txBody>
              <a:bodyPr wrap="square" lIns="45719" tIns="45719" rIns="45719" bIns="45719" numCol="1" anchor="ctr">
                <a:noAutofit/>
              </a:bodyPr>
              <a:lstStyle/>
              <a:p>
                <a:pPr algn="ctr">
                  <a:defRPr b="1" sz="1400">
                    <a:solidFill>
                      <a:srgbClr val="FF0000"/>
                    </a:solidFill>
                    <a:latin typeface="+mn-lt"/>
                    <a:ea typeface="+mn-ea"/>
                    <a:cs typeface="+mn-cs"/>
                    <a:sym typeface="Helvetica"/>
                  </a:defRPr>
                </a:pPr>
              </a:p>
            </p:txBody>
          </p:sp>
          <p:sp>
            <p:nvSpPr>
              <p:cNvPr id="498" name="コミュニティを…"/>
              <p:cNvSpPr txBox="1"/>
              <p:nvPr/>
            </p:nvSpPr>
            <p:spPr>
              <a:xfrm>
                <a:off x="39160" y="84356"/>
                <a:ext cx="2081920" cy="53593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ctr">
                <a:spAutoFit/>
              </a:bodyPr>
              <a:lstStyle/>
              <a:p>
                <a:pPr algn="ctr">
                  <a:defRPr b="1" sz="1400">
                    <a:solidFill>
                      <a:srgbClr val="FF0000"/>
                    </a:solidFill>
                    <a:latin typeface="+mn-lt"/>
                    <a:ea typeface="+mn-ea"/>
                    <a:cs typeface="+mn-cs"/>
                    <a:sym typeface="Helvetica"/>
                  </a:defRPr>
                </a:pPr>
                <a:r>
                  <a:t>コミュニティを</a:t>
                </a:r>
              </a:p>
              <a:p>
                <a:pPr algn="ctr">
                  <a:defRPr b="1" sz="1400">
                    <a:solidFill>
                      <a:srgbClr val="FF0000"/>
                    </a:solidFill>
                    <a:latin typeface="+mn-lt"/>
                    <a:ea typeface="+mn-ea"/>
                    <a:cs typeface="+mn-cs"/>
                    <a:sym typeface="Helvetica"/>
                  </a:defRPr>
                </a:pPr>
                <a:r>
                  <a:t>活用しよう</a:t>
                </a:r>
              </a:p>
            </p:txBody>
          </p:sp>
        </p:grpSp>
      </p:gr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486"/>
                                        </p:tgtEl>
                                        <p:attrNameLst>
                                          <p:attrName>style.visibility</p:attrName>
                                        </p:attrNameLst>
                                      </p:cBhvr>
                                      <p:to>
                                        <p:strVal val="visible"/>
                                      </p:to>
                                    </p:set>
                                    <p:animEffect filter="fade" transition="in">
                                      <p:cBhvr>
                                        <p:cTn id="7" dur="500"/>
                                        <p:tgtEl>
                                          <p:spTgt spid="486"/>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10" grpId="2" fill="hold">
                                  <p:stCondLst>
                                    <p:cond delay="0"/>
                                  </p:stCondLst>
                                  <p:iterate type="el" backwards="0">
                                    <p:tmAbs val="0"/>
                                  </p:iterate>
                                  <p:childTnLst>
                                    <p:set>
                                      <p:cBhvr>
                                        <p:cTn id="11" fill="hold"/>
                                        <p:tgtEl>
                                          <p:spTgt spid="500"/>
                                        </p:tgtEl>
                                        <p:attrNameLst>
                                          <p:attrName>style.visibility</p:attrName>
                                        </p:attrNameLst>
                                      </p:cBhvr>
                                      <p:to>
                                        <p:strVal val="visible"/>
                                      </p:to>
                                    </p:set>
                                    <p:animEffect filter="fade" transition="in">
                                      <p:cBhvr>
                                        <p:cTn id="12" dur="500"/>
                                        <p:tgtEl>
                                          <p:spTgt spid="50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500" grpId="2"/>
      <p:bldP build="whole" bldLvl="1" animBg="1" rev="0" advAuto="0" spid="486" grpId="1"/>
    </p:bldLst>
  </p:timing>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02" name="タイトル 2"/>
          <p:cNvSpPr txBox="1"/>
          <p:nvPr>
            <p:ph type="title"/>
          </p:nvPr>
        </p:nvSpPr>
        <p:spPr>
          <a:xfrm>
            <a:off x="251520" y="452717"/>
            <a:ext cx="7521118" cy="1400532"/>
          </a:xfrm>
          <a:prstGeom prst="rect">
            <a:avLst/>
          </a:prstGeom>
        </p:spPr>
        <p:txBody>
          <a:bodyPr/>
          <a:lstStyle>
            <a:lvl1pPr>
              <a:defRPr>
                <a:latin typeface="+mn-lt"/>
                <a:ea typeface="+mn-ea"/>
                <a:cs typeface="+mn-cs"/>
                <a:sym typeface="Helvetica"/>
              </a:defRPr>
            </a:lvl1pPr>
          </a:lstStyle>
          <a:p>
            <a:pPr>
              <a:defRPr>
                <a:latin typeface="Century Gothic"/>
                <a:ea typeface="Century Gothic"/>
                <a:cs typeface="Century Gothic"/>
                <a:sym typeface="Century Gothic"/>
              </a:defRPr>
            </a:pPr>
            <a:r>
              <a:rPr>
                <a:latin typeface="+mn-lt"/>
                <a:ea typeface="+mn-ea"/>
                <a:cs typeface="+mn-cs"/>
                <a:sym typeface="Helvetica"/>
              </a:rPr>
              <a:t>話しきれなかったところは</a:t>
            </a:r>
          </a:p>
        </p:txBody>
      </p:sp>
      <p:sp>
        <p:nvSpPr>
          <p:cNvPr id="503" name="テキスト ボックス 1"/>
          <p:cNvSpPr txBox="1"/>
          <p:nvPr/>
        </p:nvSpPr>
        <p:spPr>
          <a:xfrm>
            <a:off x="1319529" y="2828835"/>
            <a:ext cx="6504941" cy="12344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lgn="ctr">
              <a:defRPr sz="3600">
                <a:solidFill>
                  <a:srgbClr val="FFFFFF"/>
                </a:solidFill>
              </a:defRPr>
            </a:pPr>
            <a:r>
              <a:rPr>
                <a:latin typeface="+mn-lt"/>
                <a:ea typeface="+mn-ea"/>
                <a:cs typeface="+mn-cs"/>
                <a:sym typeface="Helvetica"/>
              </a:rPr>
              <a:t>ユーザーディスカッションや</a:t>
            </a:r>
          </a:p>
          <a:p>
            <a:pPr algn="ctr">
              <a:defRPr sz="3600">
                <a:solidFill>
                  <a:srgbClr val="FFFFFF"/>
                </a:solidFill>
              </a:defRPr>
            </a:pPr>
            <a:r>
              <a:rPr>
                <a:latin typeface="+mn-lt"/>
                <a:ea typeface="+mn-ea"/>
                <a:cs typeface="+mn-cs"/>
                <a:sym typeface="Helvetica"/>
              </a:rPr>
              <a:t>懇親会で続きの話をしましょう</a:t>
            </a:r>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1" presetID="2" grpId="1" fill="hold">
                                  <p:stCondLst>
                                    <p:cond delay="0"/>
                                  </p:stCondLst>
                                  <p:iterate type="el" backwards="0">
                                    <p:tmAbs val="0"/>
                                  </p:iterate>
                                  <p:childTnLst>
                                    <p:set>
                                      <p:cBhvr>
                                        <p:cTn id="6" fill="hold"/>
                                        <p:tgtEl>
                                          <p:spTgt spid="503"/>
                                        </p:tgtEl>
                                        <p:attrNameLst>
                                          <p:attrName>style.visibility</p:attrName>
                                        </p:attrNameLst>
                                      </p:cBhvr>
                                      <p:to>
                                        <p:strVal val="visible"/>
                                      </p:to>
                                    </p:set>
                                    <p:anim calcmode="lin" valueType="num">
                                      <p:cBhvr>
                                        <p:cTn id="7" dur="1822" fill="hold"/>
                                        <p:tgtEl>
                                          <p:spTgt spid="503"/>
                                        </p:tgtEl>
                                        <p:attrNameLst>
                                          <p:attrName>ppt_x</p:attrName>
                                        </p:attrNameLst>
                                      </p:cBhvr>
                                      <p:tavLst>
                                        <p:tav tm="0">
                                          <p:val>
                                            <p:strVal val="#ppt_x"/>
                                          </p:val>
                                        </p:tav>
                                        <p:tav tm="100000">
                                          <p:val>
                                            <p:strVal val="#ppt_x"/>
                                          </p:val>
                                        </p:tav>
                                      </p:tavLst>
                                    </p:anim>
                                    <p:anim calcmode="lin" valueType="num">
                                      <p:cBhvr>
                                        <p:cTn id="8" dur="1822" fill="hold"/>
                                        <p:tgtEl>
                                          <p:spTgt spid="50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503" grpId="1"/>
    </p:bldLst>
  </p:timing>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0" name="タイトル 2"/>
          <p:cNvSpPr txBox="1"/>
          <p:nvPr>
            <p:ph type="title"/>
          </p:nvPr>
        </p:nvSpPr>
        <p:spPr>
          <a:xfrm>
            <a:off x="467543" y="476672"/>
            <a:ext cx="7287929" cy="720082"/>
          </a:xfrm>
          <a:prstGeom prst="rect">
            <a:avLst/>
          </a:prstGeom>
        </p:spPr>
        <p:txBody>
          <a:bodyPr/>
          <a:lstStyle>
            <a:lvl1pPr>
              <a:defRPr sz="3700">
                <a:latin typeface="+mn-lt"/>
                <a:ea typeface="+mn-ea"/>
                <a:cs typeface="+mn-cs"/>
                <a:sym typeface="Helvetica"/>
              </a:defRPr>
            </a:lvl1pPr>
          </a:lstStyle>
          <a:p>
            <a:pPr/>
            <a:r>
              <a:t>自己紹介</a:t>
            </a:r>
          </a:p>
        </p:txBody>
      </p:sp>
      <p:sp>
        <p:nvSpPr>
          <p:cNvPr id="211" name="テキスト ボックス 4"/>
          <p:cNvSpPr txBox="1"/>
          <p:nvPr/>
        </p:nvSpPr>
        <p:spPr>
          <a:xfrm>
            <a:off x="158341" y="1530029"/>
            <a:ext cx="8637521" cy="14376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lnSpc>
                <a:spcPct val="150000"/>
              </a:lnSpc>
              <a:tabLst>
                <a:tab pos="1600200" algn="l"/>
              </a:tabLst>
              <a:defRPr>
                <a:solidFill>
                  <a:srgbClr val="FFFFFF"/>
                </a:solidFill>
                <a:latin typeface="メイリオ"/>
                <a:ea typeface="メイリオ"/>
                <a:cs typeface="メイリオ"/>
                <a:sym typeface="メイリオ"/>
              </a:defRPr>
            </a:pPr>
            <a:r>
              <a:t>モデレーター：松谷 秀久（まつたに）</a:t>
            </a:r>
            <a:br/>
            <a:r>
              <a:t>	NTTコムウェア（株）所属	</a:t>
            </a:r>
          </a:p>
          <a:p>
            <a:pPr>
              <a:lnSpc>
                <a:spcPct val="150000"/>
              </a:lnSpc>
              <a:tabLst>
                <a:tab pos="1600200" algn="l"/>
              </a:tabLst>
              <a:defRPr>
                <a:solidFill>
                  <a:srgbClr val="FFFFFF"/>
                </a:solidFill>
                <a:latin typeface="メイリオ"/>
                <a:ea typeface="メイリオ"/>
                <a:cs typeface="メイリオ"/>
                <a:sym typeface="メイリオ"/>
              </a:defRPr>
            </a:pPr>
            <a:r>
              <a:t>	チケット管理に全集中！</a:t>
            </a:r>
          </a:p>
        </p:txBody>
      </p:sp>
      <p:grpSp>
        <p:nvGrpSpPr>
          <p:cNvPr id="214" name="四角形: 角を丸くする 5"/>
          <p:cNvGrpSpPr/>
          <p:nvPr/>
        </p:nvGrpSpPr>
        <p:grpSpPr>
          <a:xfrm>
            <a:off x="6131390" y="1611256"/>
            <a:ext cx="1820121" cy="1115759"/>
            <a:chOff x="0" y="0"/>
            <a:chExt cx="1820119" cy="1115758"/>
          </a:xfrm>
        </p:grpSpPr>
        <p:sp>
          <p:nvSpPr>
            <p:cNvPr id="212" name="角丸四角形"/>
            <p:cNvSpPr/>
            <p:nvPr/>
          </p:nvSpPr>
          <p:spPr>
            <a:xfrm>
              <a:off x="-1" y="0"/>
              <a:ext cx="1820121" cy="1115759"/>
            </a:xfrm>
            <a:prstGeom prst="roundRect">
              <a:avLst>
                <a:gd name="adj" fmla="val 16667"/>
              </a:avLst>
            </a:prstGeom>
            <a:gradFill flip="none" rotWithShape="1">
              <a:gsLst>
                <a:gs pos="0">
                  <a:srgbClr val="A6DFF3"/>
                </a:gs>
                <a:gs pos="100000">
                  <a:srgbClr val="43B2D8"/>
                </a:gs>
              </a:gsLst>
              <a:lin ang="5400000" scaled="0"/>
            </a:gradFill>
            <a:ln w="12700" cap="flat">
              <a:noFill/>
              <a:miter lim="400000"/>
            </a:ln>
            <a:effectLst>
              <a:outerShdw sx="100000" sy="100000" kx="0" ky="0" algn="b" rotWithShape="0" blurRad="63500" dist="38100" dir="5400000">
                <a:srgbClr val="000000">
                  <a:alpha val="60000"/>
                </a:srgbClr>
              </a:outerShdw>
            </a:effectLst>
          </p:spPr>
          <p:txBody>
            <a:bodyPr wrap="square" lIns="45719" tIns="45719" rIns="45719" bIns="45719" numCol="1" anchor="ctr">
              <a:noAutofit/>
            </a:bodyPr>
            <a:lstStyle/>
            <a:p>
              <a:pPr algn="ctr"/>
            </a:p>
          </p:txBody>
        </p:sp>
        <p:sp>
          <p:nvSpPr>
            <p:cNvPr id="213" name="運用管理…"/>
            <p:cNvSpPr txBox="1"/>
            <p:nvPr/>
          </p:nvSpPr>
          <p:spPr>
            <a:xfrm>
              <a:off x="96618" y="321658"/>
              <a:ext cx="1626883" cy="47243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ctr">
              <a:spAutoFit/>
            </a:bodyPr>
            <a:lstStyle/>
            <a:p>
              <a:pPr algn="ctr">
                <a:defRPr sz="1200">
                  <a:latin typeface="メイリオ"/>
                  <a:ea typeface="メイリオ"/>
                  <a:cs typeface="メイリオ"/>
                  <a:sym typeface="メイリオ"/>
                </a:defRPr>
              </a:pPr>
              <a:r>
                <a:t>運用管理</a:t>
              </a:r>
            </a:p>
            <a:p>
              <a:pPr algn="ctr">
                <a:defRPr sz="1200">
                  <a:latin typeface="メイリオ"/>
                  <a:ea typeface="メイリオ"/>
                  <a:cs typeface="メイリオ"/>
                  <a:sym typeface="メイリオ"/>
                </a:defRPr>
              </a:pPr>
              <a:r>
                <a:t>ＳＥマネジメント</a:t>
              </a:r>
            </a:p>
          </p:txBody>
        </p:sp>
      </p:grpSp>
      <p:pic>
        <p:nvPicPr>
          <p:cNvPr id="215" name="図 6" descr="図 6"/>
          <p:cNvPicPr>
            <a:picLocks noChangeAspect="1"/>
          </p:cNvPicPr>
          <p:nvPr/>
        </p:nvPicPr>
        <p:blipFill>
          <a:blip r:embed="rId2">
            <a:extLst/>
          </a:blip>
          <a:stretch>
            <a:fillRect/>
          </a:stretch>
        </p:blipFill>
        <p:spPr>
          <a:xfrm>
            <a:off x="7962500" y="1596385"/>
            <a:ext cx="1057687" cy="1057687"/>
          </a:xfrm>
          <a:prstGeom prst="rect">
            <a:avLst/>
          </a:prstGeom>
          <a:ln w="12700">
            <a:miter lim="400000"/>
          </a:ln>
        </p:spPr>
      </p:pic>
      <p:sp>
        <p:nvSpPr>
          <p:cNvPr id="216" name="テキスト ボックス 9"/>
          <p:cNvSpPr txBox="1"/>
          <p:nvPr/>
        </p:nvSpPr>
        <p:spPr>
          <a:xfrm>
            <a:off x="123813" y="2834653"/>
            <a:ext cx="8637521" cy="1437640"/>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lnSpc>
                <a:spcPct val="150000"/>
              </a:lnSpc>
              <a:tabLst>
                <a:tab pos="1600200" algn="l"/>
              </a:tabLst>
              <a:defRPr>
                <a:solidFill>
                  <a:srgbClr val="FFFFFF"/>
                </a:solidFill>
                <a:latin typeface="メイリオ"/>
                <a:ea typeface="メイリオ"/>
                <a:cs typeface="メイリオ"/>
                <a:sym typeface="メイリオ"/>
              </a:defRPr>
            </a:pPr>
            <a:r>
              <a:t>パネリスト　：蘇田 亮（りょうま）</a:t>
            </a:r>
            <a:br/>
            <a:r>
              <a:t>	（株）つうけんアドバンスシステムズ所属</a:t>
            </a:r>
            <a:br/>
            <a:r>
              <a:t>	チケットは回るんじゃない、回すんだ！</a:t>
            </a:r>
          </a:p>
        </p:txBody>
      </p:sp>
      <p:grpSp>
        <p:nvGrpSpPr>
          <p:cNvPr id="219" name="四角形: 角を丸くする 10"/>
          <p:cNvGrpSpPr/>
          <p:nvPr/>
        </p:nvGrpSpPr>
        <p:grpSpPr>
          <a:xfrm>
            <a:off x="6131390" y="2899396"/>
            <a:ext cx="1820121" cy="1115760"/>
            <a:chOff x="0" y="0"/>
            <a:chExt cx="1820119" cy="1115758"/>
          </a:xfrm>
        </p:grpSpPr>
        <p:sp>
          <p:nvSpPr>
            <p:cNvPr id="217" name="角丸四角形"/>
            <p:cNvSpPr/>
            <p:nvPr/>
          </p:nvSpPr>
          <p:spPr>
            <a:xfrm>
              <a:off x="-1" y="0"/>
              <a:ext cx="1820121" cy="1115759"/>
            </a:xfrm>
            <a:prstGeom prst="roundRect">
              <a:avLst>
                <a:gd name="adj" fmla="val 16667"/>
              </a:avLst>
            </a:prstGeom>
            <a:gradFill flip="none" rotWithShape="1">
              <a:gsLst>
                <a:gs pos="0">
                  <a:srgbClr val="A6DFF3"/>
                </a:gs>
                <a:gs pos="100000">
                  <a:srgbClr val="43B2D8"/>
                </a:gs>
              </a:gsLst>
              <a:lin ang="5400000" scaled="0"/>
            </a:gradFill>
            <a:ln w="12700" cap="flat">
              <a:noFill/>
              <a:miter lim="400000"/>
            </a:ln>
            <a:effectLst>
              <a:outerShdw sx="100000" sy="100000" kx="0" ky="0" algn="b" rotWithShape="0" blurRad="63500" dist="38100" dir="5400000">
                <a:srgbClr val="000000">
                  <a:alpha val="60000"/>
                </a:srgbClr>
              </a:outerShdw>
            </a:effectLst>
          </p:spPr>
          <p:txBody>
            <a:bodyPr wrap="square" lIns="45719" tIns="45719" rIns="45719" bIns="45719" numCol="1" anchor="ctr">
              <a:noAutofit/>
            </a:bodyPr>
            <a:lstStyle/>
            <a:p>
              <a:pPr algn="ctr"/>
            </a:p>
          </p:txBody>
        </p:sp>
        <p:sp>
          <p:nvSpPr>
            <p:cNvPr id="218" name="開発ー技術者／管理者…"/>
            <p:cNvSpPr txBox="1"/>
            <p:nvPr/>
          </p:nvSpPr>
          <p:spPr>
            <a:xfrm>
              <a:off x="96618" y="321658"/>
              <a:ext cx="1626883" cy="47243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ctr">
              <a:spAutoFit/>
            </a:bodyPr>
            <a:lstStyle/>
            <a:p>
              <a:pPr algn="ctr">
                <a:defRPr sz="1200">
                  <a:latin typeface="メイリオ"/>
                  <a:ea typeface="メイリオ"/>
                  <a:cs typeface="メイリオ"/>
                  <a:sym typeface="メイリオ"/>
                </a:defRPr>
              </a:pPr>
              <a:r>
                <a:t>開発ー技術者／管理者</a:t>
              </a:r>
              <a:endParaRPr>
                <a:solidFill>
                  <a:srgbClr val="FFFFFF"/>
                </a:solidFill>
              </a:endParaRPr>
            </a:p>
            <a:p>
              <a:pPr algn="ctr">
                <a:defRPr sz="1200">
                  <a:latin typeface="メイリオ"/>
                  <a:ea typeface="メイリオ"/>
                  <a:cs typeface="メイリオ"/>
                  <a:sym typeface="メイリオ"/>
                </a:defRPr>
              </a:pPr>
              <a:r>
                <a:t>インフラ系多い　</a:t>
              </a:r>
            </a:p>
          </p:txBody>
        </p:sp>
      </p:grpSp>
      <p:pic>
        <p:nvPicPr>
          <p:cNvPr id="220" name="図 11" descr="図 11"/>
          <p:cNvPicPr>
            <a:picLocks noChangeAspect="1"/>
          </p:cNvPicPr>
          <p:nvPr/>
        </p:nvPicPr>
        <p:blipFill>
          <a:blip r:embed="rId3">
            <a:extLst/>
          </a:blip>
          <a:srcRect l="19605" t="3810" r="14136" b="55174"/>
          <a:stretch>
            <a:fillRect/>
          </a:stretch>
        </p:blipFill>
        <p:spPr>
          <a:xfrm>
            <a:off x="7962500" y="2948375"/>
            <a:ext cx="1057687" cy="1105609"/>
          </a:xfrm>
          <a:prstGeom prst="rect">
            <a:avLst/>
          </a:prstGeom>
          <a:ln w="12700">
            <a:miter lim="400000"/>
          </a:ln>
        </p:spPr>
      </p:pic>
      <p:grpSp>
        <p:nvGrpSpPr>
          <p:cNvPr id="223" name="四角形: 角を丸くする 13"/>
          <p:cNvGrpSpPr/>
          <p:nvPr/>
        </p:nvGrpSpPr>
        <p:grpSpPr>
          <a:xfrm>
            <a:off x="6131390" y="4185324"/>
            <a:ext cx="1820121" cy="1115759"/>
            <a:chOff x="0" y="0"/>
            <a:chExt cx="1820119" cy="1115758"/>
          </a:xfrm>
        </p:grpSpPr>
        <p:sp>
          <p:nvSpPr>
            <p:cNvPr id="221" name="角丸四角形"/>
            <p:cNvSpPr/>
            <p:nvPr/>
          </p:nvSpPr>
          <p:spPr>
            <a:xfrm>
              <a:off x="-1" y="0"/>
              <a:ext cx="1820121" cy="1115759"/>
            </a:xfrm>
            <a:prstGeom prst="roundRect">
              <a:avLst>
                <a:gd name="adj" fmla="val 16667"/>
              </a:avLst>
            </a:prstGeom>
            <a:gradFill flip="none" rotWithShape="1">
              <a:gsLst>
                <a:gs pos="0">
                  <a:srgbClr val="A6DFF3"/>
                </a:gs>
                <a:gs pos="100000">
                  <a:srgbClr val="43B2D8"/>
                </a:gs>
              </a:gsLst>
              <a:lin ang="5400000" scaled="0"/>
            </a:gradFill>
            <a:ln w="12700" cap="flat">
              <a:noFill/>
              <a:miter lim="400000"/>
            </a:ln>
            <a:effectLst>
              <a:outerShdw sx="100000" sy="100000" kx="0" ky="0" algn="b" rotWithShape="0" blurRad="63500" dist="38100" dir="5400000">
                <a:srgbClr val="000000">
                  <a:alpha val="60000"/>
                </a:srgbClr>
              </a:outerShdw>
            </a:effectLst>
          </p:spPr>
          <p:txBody>
            <a:bodyPr wrap="square" lIns="45719" tIns="45719" rIns="45719" bIns="45719" numCol="1" anchor="ctr">
              <a:noAutofit/>
            </a:bodyPr>
            <a:lstStyle/>
            <a:p>
              <a:pPr algn="ctr"/>
            </a:p>
          </p:txBody>
        </p:sp>
        <p:sp>
          <p:nvSpPr>
            <p:cNvPr id="222" name="開発ーマネジメント…"/>
            <p:cNvSpPr txBox="1"/>
            <p:nvPr/>
          </p:nvSpPr>
          <p:spPr>
            <a:xfrm>
              <a:off x="96618" y="321658"/>
              <a:ext cx="1626883" cy="47243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ctr">
              <a:spAutoFit/>
            </a:bodyPr>
            <a:lstStyle/>
            <a:p>
              <a:pPr algn="ctr">
                <a:defRPr sz="1200">
                  <a:latin typeface="メイリオ"/>
                  <a:ea typeface="メイリオ"/>
                  <a:cs typeface="メイリオ"/>
                  <a:sym typeface="メイリオ"/>
                </a:defRPr>
              </a:pPr>
              <a:r>
                <a:t>開発ーマネジメント</a:t>
              </a:r>
              <a:endParaRPr>
                <a:solidFill>
                  <a:srgbClr val="FFFFFF"/>
                </a:solidFill>
              </a:endParaRPr>
            </a:p>
            <a:p>
              <a:pPr algn="ctr">
                <a:defRPr sz="1200">
                  <a:latin typeface="メイリオ"/>
                  <a:ea typeface="メイリオ"/>
                  <a:cs typeface="メイリオ"/>
                  <a:sym typeface="メイリオ"/>
                </a:defRPr>
              </a:pPr>
              <a:r>
                <a:t>組み込み系</a:t>
              </a:r>
            </a:p>
          </p:txBody>
        </p:sp>
      </p:grpSp>
      <p:sp>
        <p:nvSpPr>
          <p:cNvPr id="224" name="テキスト ボックス 14"/>
          <p:cNvSpPr txBox="1"/>
          <p:nvPr/>
        </p:nvSpPr>
        <p:spPr>
          <a:xfrm>
            <a:off x="123813" y="4131530"/>
            <a:ext cx="8637521" cy="1437640"/>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lnSpc>
                <a:spcPct val="150000"/>
              </a:lnSpc>
              <a:tabLst>
                <a:tab pos="1600200" algn="l"/>
              </a:tabLst>
              <a:defRPr>
                <a:solidFill>
                  <a:srgbClr val="FFFFFF"/>
                </a:solidFill>
                <a:latin typeface="メイリオ"/>
                <a:ea typeface="メイリオ"/>
                <a:cs typeface="メイリオ"/>
                <a:sym typeface="メイリオ"/>
              </a:defRPr>
            </a:pPr>
            <a:r>
              <a:t>パネリスト　：小林 稔央（ぼうこば)</a:t>
            </a:r>
            <a:br/>
            <a:r>
              <a:t>	富士ゼロックス（株）所属</a:t>
            </a:r>
            <a:br/>
            <a:r>
              <a:t>	それ、Redmineのせいじゃないよ？</a:t>
            </a:r>
          </a:p>
        </p:txBody>
      </p:sp>
      <p:pic>
        <p:nvPicPr>
          <p:cNvPr id="225" name="図 15" descr="図 15"/>
          <p:cNvPicPr>
            <a:picLocks noChangeAspect="1"/>
          </p:cNvPicPr>
          <p:nvPr/>
        </p:nvPicPr>
        <p:blipFill>
          <a:blip r:embed="rId4">
            <a:extLst/>
          </a:blip>
          <a:srcRect l="6164" t="3808" r="2036" b="2962"/>
          <a:stretch>
            <a:fillRect/>
          </a:stretch>
        </p:blipFill>
        <p:spPr>
          <a:xfrm>
            <a:off x="7962500" y="4156464"/>
            <a:ext cx="1105847" cy="1144619"/>
          </a:xfrm>
          <a:prstGeom prst="rect">
            <a:avLst/>
          </a:prstGeom>
          <a:ln w="12700">
            <a:miter lim="400000"/>
          </a:ln>
        </p:spPr>
      </p:pic>
      <p:grpSp>
        <p:nvGrpSpPr>
          <p:cNvPr id="228" name="四角形: 角を丸くする 17"/>
          <p:cNvGrpSpPr/>
          <p:nvPr/>
        </p:nvGrpSpPr>
        <p:grpSpPr>
          <a:xfrm>
            <a:off x="6131390" y="5509218"/>
            <a:ext cx="1820121" cy="1115759"/>
            <a:chOff x="0" y="0"/>
            <a:chExt cx="1820119" cy="1115758"/>
          </a:xfrm>
        </p:grpSpPr>
        <p:sp>
          <p:nvSpPr>
            <p:cNvPr id="226" name="角丸四角形"/>
            <p:cNvSpPr/>
            <p:nvPr/>
          </p:nvSpPr>
          <p:spPr>
            <a:xfrm>
              <a:off x="-1" y="0"/>
              <a:ext cx="1820121" cy="1115759"/>
            </a:xfrm>
            <a:prstGeom prst="roundRect">
              <a:avLst>
                <a:gd name="adj" fmla="val 16667"/>
              </a:avLst>
            </a:prstGeom>
            <a:gradFill flip="none" rotWithShape="1">
              <a:gsLst>
                <a:gs pos="0">
                  <a:srgbClr val="A6DFF3"/>
                </a:gs>
                <a:gs pos="100000">
                  <a:srgbClr val="43B2D8"/>
                </a:gs>
              </a:gsLst>
              <a:lin ang="5400000" scaled="0"/>
            </a:gradFill>
            <a:ln w="12700" cap="flat">
              <a:noFill/>
              <a:miter lim="400000"/>
            </a:ln>
            <a:effectLst>
              <a:outerShdw sx="100000" sy="100000" kx="0" ky="0" algn="b" rotWithShape="0" blurRad="63500" dist="38100" dir="5400000">
                <a:srgbClr val="000000">
                  <a:alpha val="60000"/>
                </a:srgbClr>
              </a:outerShdw>
            </a:effectLst>
          </p:spPr>
          <p:txBody>
            <a:bodyPr wrap="square" lIns="45719" tIns="45719" rIns="45719" bIns="45719" numCol="1" anchor="ctr">
              <a:noAutofit/>
            </a:bodyPr>
            <a:lstStyle/>
            <a:p>
              <a:pPr algn="ctr"/>
            </a:p>
          </p:txBody>
        </p:sp>
        <p:sp>
          <p:nvSpPr>
            <p:cNvPr id="227" name="開発ー技術者／管理者…"/>
            <p:cNvSpPr txBox="1"/>
            <p:nvPr/>
          </p:nvSpPr>
          <p:spPr>
            <a:xfrm>
              <a:off x="96618" y="321658"/>
              <a:ext cx="1626883" cy="47243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ctr">
              <a:spAutoFit/>
            </a:bodyPr>
            <a:lstStyle/>
            <a:p>
              <a:pPr algn="ctr">
                <a:defRPr sz="1200">
                  <a:latin typeface="メイリオ"/>
                  <a:ea typeface="メイリオ"/>
                  <a:cs typeface="メイリオ"/>
                  <a:sym typeface="メイリオ"/>
                </a:defRPr>
              </a:pPr>
              <a:r>
                <a:t>開発ー技術者／管理者</a:t>
              </a:r>
              <a:endParaRPr>
                <a:solidFill>
                  <a:srgbClr val="FFFFFF"/>
                </a:solidFill>
              </a:endParaRPr>
            </a:p>
            <a:p>
              <a:pPr algn="ctr">
                <a:defRPr sz="1200">
                  <a:latin typeface="メイリオ"/>
                  <a:ea typeface="メイリオ"/>
                  <a:cs typeface="メイリオ"/>
                  <a:sym typeface="メイリオ"/>
                </a:defRPr>
              </a:pPr>
              <a:r>
                <a:t>組み込み系</a:t>
              </a:r>
            </a:p>
          </p:txBody>
        </p:sp>
      </p:grpSp>
      <p:sp>
        <p:nvSpPr>
          <p:cNvPr id="229" name="テキスト ボックス 18"/>
          <p:cNvSpPr txBox="1"/>
          <p:nvPr/>
        </p:nvSpPr>
        <p:spPr>
          <a:xfrm>
            <a:off x="123813" y="5481526"/>
            <a:ext cx="8637521" cy="1437640"/>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lnSpc>
                <a:spcPct val="150000"/>
              </a:lnSpc>
              <a:tabLst>
                <a:tab pos="1600200" algn="l"/>
              </a:tabLst>
              <a:defRPr>
                <a:solidFill>
                  <a:srgbClr val="FFFFFF"/>
                </a:solidFill>
                <a:latin typeface="メイリオ"/>
                <a:ea typeface="メイリオ"/>
                <a:cs typeface="メイリオ"/>
                <a:sym typeface="メイリオ"/>
              </a:defRPr>
            </a:pPr>
            <a:r>
              <a:t>パネリスト　：正月 聖児（しょうづき)</a:t>
            </a:r>
            <a:br/>
            <a:r>
              <a:t>	（株）フルノシステムズ　所属</a:t>
            </a:r>
            <a:br/>
            <a:r>
              <a:t>	俺がRedmineマイスターだ！</a:t>
            </a:r>
          </a:p>
        </p:txBody>
      </p:sp>
      <p:pic>
        <p:nvPicPr>
          <p:cNvPr id="230" name="図 20" descr="図 20"/>
          <p:cNvPicPr>
            <a:picLocks noChangeAspect="1"/>
          </p:cNvPicPr>
          <p:nvPr/>
        </p:nvPicPr>
        <p:blipFill>
          <a:blip r:embed="rId5">
            <a:extLst/>
          </a:blip>
          <a:srcRect l="27162" t="18891" r="40549" b="32717"/>
          <a:stretch>
            <a:fillRect/>
          </a:stretch>
        </p:blipFill>
        <p:spPr>
          <a:xfrm>
            <a:off x="7956642" y="5481525"/>
            <a:ext cx="1089195" cy="1115759"/>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2" name="タイトル 2"/>
          <p:cNvSpPr txBox="1"/>
          <p:nvPr>
            <p:ph type="title"/>
          </p:nvPr>
        </p:nvSpPr>
        <p:spPr>
          <a:xfrm>
            <a:off x="484709" y="452717"/>
            <a:ext cx="7055382" cy="1400532"/>
          </a:xfrm>
          <a:prstGeom prst="rect">
            <a:avLst/>
          </a:prstGeom>
        </p:spPr>
        <p:txBody>
          <a:bodyPr/>
          <a:lstStyle/>
          <a:p>
            <a:pPr>
              <a:defRPr>
                <a:latin typeface="+mn-lt"/>
                <a:ea typeface="+mn-ea"/>
                <a:cs typeface="+mn-cs"/>
                <a:sym typeface="Helvetica"/>
              </a:defRPr>
            </a:pPr>
            <a:r>
              <a:t>【RJ2020】</a:t>
            </a:r>
            <a:r>
              <a:t>アンケートより</a:t>
            </a:r>
          </a:p>
        </p:txBody>
      </p:sp>
      <p:grpSp>
        <p:nvGrpSpPr>
          <p:cNvPr id="237" name="グループ化 10"/>
          <p:cNvGrpSpPr/>
          <p:nvPr/>
        </p:nvGrpSpPr>
        <p:grpSpPr>
          <a:xfrm>
            <a:off x="288758" y="1023675"/>
            <a:ext cx="8300470" cy="1253197"/>
            <a:chOff x="0" y="0"/>
            <a:chExt cx="8300469" cy="1253195"/>
          </a:xfrm>
        </p:grpSpPr>
        <p:grpSp>
          <p:nvGrpSpPr>
            <p:cNvPr id="235" name="テキスト ボックス 11"/>
            <p:cNvGrpSpPr/>
            <p:nvPr/>
          </p:nvGrpSpPr>
          <p:grpSpPr>
            <a:xfrm>
              <a:off x="342581" y="165307"/>
              <a:ext cx="7957889" cy="1087889"/>
              <a:chOff x="0" y="0"/>
              <a:chExt cx="7957888" cy="1087888"/>
            </a:xfrm>
          </p:grpSpPr>
          <p:sp>
            <p:nvSpPr>
              <p:cNvPr id="233" name="四角形"/>
              <p:cNvSpPr/>
              <p:nvPr/>
            </p:nvSpPr>
            <p:spPr>
              <a:xfrm>
                <a:off x="0" y="-1"/>
                <a:ext cx="7957888" cy="108789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rgbClr val="FFFFFF"/>
                    </a:solidFill>
                  </a:defRPr>
                </a:pPr>
              </a:p>
            </p:txBody>
          </p:sp>
          <p:sp>
            <p:nvSpPr>
              <p:cNvPr id="234" name="あなたはRedmineでタスク管理を…"/>
              <p:cNvSpPr txBox="1"/>
              <p:nvPr/>
            </p:nvSpPr>
            <p:spPr>
              <a:xfrm>
                <a:off x="540000" y="61343"/>
                <a:ext cx="7417888" cy="9652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p>
                <a:pPr>
                  <a:defRPr b="1" sz="2800">
                    <a:solidFill>
                      <a:srgbClr val="FFFFFF"/>
                    </a:solidFill>
                    <a:latin typeface="メイリオ"/>
                    <a:ea typeface="メイリオ"/>
                    <a:cs typeface="メイリオ"/>
                    <a:sym typeface="メイリオ"/>
                  </a:defRPr>
                </a:pPr>
                <a:r>
                  <a:t>あなたは</a:t>
                </a:r>
                <a:r>
                  <a:t>Redmine</a:t>
                </a:r>
                <a:r>
                  <a:t>でタスク管理を</a:t>
                </a:r>
              </a:p>
              <a:p>
                <a:pPr>
                  <a:defRPr b="1" sz="2800">
                    <a:solidFill>
                      <a:srgbClr val="FFFFFF"/>
                    </a:solidFill>
                    <a:latin typeface="メイリオ"/>
                    <a:ea typeface="メイリオ"/>
                    <a:cs typeface="メイリオ"/>
                    <a:sym typeface="メイリオ"/>
                  </a:defRPr>
                </a:pPr>
                <a:r>
                  <a:t>実施したことがありますか？</a:t>
                </a:r>
              </a:p>
            </p:txBody>
          </p:sp>
        </p:grpSp>
        <p:pic>
          <p:nvPicPr>
            <p:cNvPr id="236" name="図 12" descr="図 12"/>
            <p:cNvPicPr>
              <a:picLocks noChangeAspect="1"/>
            </p:cNvPicPr>
            <p:nvPr/>
          </p:nvPicPr>
          <p:blipFill>
            <a:blip r:embed="rId2">
              <a:extLst/>
            </a:blip>
            <a:stretch>
              <a:fillRect/>
            </a:stretch>
          </p:blipFill>
          <p:spPr>
            <a:xfrm>
              <a:off x="0" y="-1"/>
              <a:ext cx="706050" cy="781431"/>
            </a:xfrm>
            <a:prstGeom prst="rect">
              <a:avLst/>
            </a:prstGeom>
            <a:ln w="12700" cap="flat">
              <a:noFill/>
              <a:miter lim="400000"/>
            </a:ln>
            <a:effectLst/>
          </p:spPr>
        </p:pic>
      </p:grpSp>
      <p:pic>
        <p:nvPicPr>
          <p:cNvPr id="238" name="Picture 8" descr="Picture 8"/>
          <p:cNvPicPr>
            <a:picLocks noChangeAspect="1"/>
          </p:cNvPicPr>
          <p:nvPr/>
        </p:nvPicPr>
        <p:blipFill>
          <a:blip r:embed="rId3">
            <a:extLst/>
          </a:blip>
          <a:stretch>
            <a:fillRect/>
          </a:stretch>
        </p:blipFill>
        <p:spPr>
          <a:xfrm>
            <a:off x="631338" y="2481207"/>
            <a:ext cx="8027128" cy="3378083"/>
          </a:xfrm>
          <a:prstGeom prst="rect">
            <a:avLst/>
          </a:prstGeom>
          <a:ln w="12700">
            <a:miter lim="400000"/>
          </a:ln>
          <a:effectLst>
            <a:outerShdw sx="100000" sy="100000" kx="0" ky="0" algn="b" rotWithShape="0" blurRad="292100" dist="139700" dir="2700000">
              <a:srgbClr val="333333">
                <a:alpha val="64999"/>
              </a:srgbClr>
            </a:outerShdw>
          </a:effectLst>
        </p:spPr>
      </p:pic>
      <p:sp>
        <p:nvSpPr>
          <p:cNvPr id="239" name="テキスト ボックス 1"/>
          <p:cNvSpPr txBox="1"/>
          <p:nvPr/>
        </p:nvSpPr>
        <p:spPr>
          <a:xfrm>
            <a:off x="2781008" y="6419812"/>
            <a:ext cx="6317273" cy="3454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a:defRPr sz="1600">
                <a:solidFill>
                  <a:srgbClr val="FFFFFF"/>
                </a:solidFill>
              </a:defRPr>
            </a:pPr>
            <a:r>
              <a:t>RJ2020</a:t>
            </a:r>
            <a:r>
              <a:rPr>
                <a:latin typeface="+mn-lt"/>
                <a:ea typeface="+mn-ea"/>
                <a:cs typeface="+mn-cs"/>
                <a:sym typeface="Helvetica"/>
              </a:rPr>
              <a:t>＝</a:t>
            </a:r>
            <a:r>
              <a:t>Redmine</a:t>
            </a:r>
            <a:r>
              <a:t> </a:t>
            </a:r>
            <a:r>
              <a:t>Japan</a:t>
            </a:r>
            <a:r>
              <a:t> </a:t>
            </a:r>
            <a:r>
              <a:t>2020</a:t>
            </a:r>
            <a:r>
              <a:rPr>
                <a:latin typeface="+mn-lt"/>
                <a:ea typeface="+mn-ea"/>
                <a:cs typeface="+mn-cs"/>
                <a:sym typeface="Helvetica"/>
              </a:rPr>
              <a:t>のパネルディスカッション</a:t>
            </a:r>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ID="10" grpId="1" fill="hold">
                                  <p:stCondLst>
                                    <p:cond delay="0"/>
                                  </p:stCondLst>
                                  <p:iterate type="el" backwards="0">
                                    <p:tmAbs val="0"/>
                                  </p:iterate>
                                  <p:childTnLst>
                                    <p:set>
                                      <p:cBhvr>
                                        <p:cTn id="6" fill="hold"/>
                                        <p:tgtEl>
                                          <p:spTgt spid="237"/>
                                        </p:tgtEl>
                                        <p:attrNameLst>
                                          <p:attrName>style.visibility</p:attrName>
                                        </p:attrNameLst>
                                      </p:cBhvr>
                                      <p:to>
                                        <p:strVal val="visible"/>
                                      </p:to>
                                    </p:set>
                                    <p:animEffect filter="fade" transition="in">
                                      <p:cBhvr>
                                        <p:cTn id="7" dur="500"/>
                                        <p:tgtEl>
                                          <p:spTgt spid="237"/>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Subtype="8" presetID="22" grpId="2" fill="hold">
                                  <p:stCondLst>
                                    <p:cond delay="0"/>
                                  </p:stCondLst>
                                  <p:iterate type="el" backwards="0">
                                    <p:tmAbs val="0"/>
                                  </p:iterate>
                                  <p:childTnLst>
                                    <p:set>
                                      <p:cBhvr>
                                        <p:cTn id="11" fill="hold"/>
                                        <p:tgtEl>
                                          <p:spTgt spid="238"/>
                                        </p:tgtEl>
                                        <p:attrNameLst>
                                          <p:attrName>style.visibility</p:attrName>
                                        </p:attrNameLst>
                                      </p:cBhvr>
                                      <p:to>
                                        <p:strVal val="visible"/>
                                      </p:to>
                                    </p:set>
                                    <p:animEffect filter="wipe(left)" transition="in">
                                      <p:cBhvr>
                                        <p:cTn id="12" dur="500"/>
                                        <p:tgtEl>
                                          <p:spTgt spid="23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38" grpId="2"/>
      <p:bldP build="whole" bldLvl="1" animBg="1" rev="0" advAuto="0" spid="237" grpId="1"/>
    </p:bldLst>
  </p:timing>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1" name="タイトル 2"/>
          <p:cNvSpPr txBox="1"/>
          <p:nvPr>
            <p:ph type="title"/>
          </p:nvPr>
        </p:nvSpPr>
        <p:spPr>
          <a:xfrm>
            <a:off x="484709" y="452717"/>
            <a:ext cx="7055382" cy="1400532"/>
          </a:xfrm>
          <a:prstGeom prst="rect">
            <a:avLst/>
          </a:prstGeom>
        </p:spPr>
        <p:txBody>
          <a:bodyPr/>
          <a:lstStyle/>
          <a:p>
            <a:pPr>
              <a:defRPr>
                <a:latin typeface="+mn-lt"/>
                <a:ea typeface="+mn-ea"/>
                <a:cs typeface="+mn-cs"/>
                <a:sym typeface="Helvetica"/>
              </a:defRPr>
            </a:pPr>
            <a:r>
              <a:t>【RJ2020】</a:t>
            </a:r>
            <a:r>
              <a:t>アンケートより</a:t>
            </a:r>
          </a:p>
        </p:txBody>
      </p:sp>
      <p:grpSp>
        <p:nvGrpSpPr>
          <p:cNvPr id="246" name="グループ化 6"/>
          <p:cNvGrpSpPr/>
          <p:nvPr/>
        </p:nvGrpSpPr>
        <p:grpSpPr>
          <a:xfrm>
            <a:off x="288758" y="952126"/>
            <a:ext cx="8351694" cy="1315572"/>
            <a:chOff x="0" y="0"/>
            <a:chExt cx="8351693" cy="1315570"/>
          </a:xfrm>
        </p:grpSpPr>
        <p:grpSp>
          <p:nvGrpSpPr>
            <p:cNvPr id="244" name="テキスト ボックス 7"/>
            <p:cNvGrpSpPr/>
            <p:nvPr/>
          </p:nvGrpSpPr>
          <p:grpSpPr>
            <a:xfrm>
              <a:off x="344695" y="263953"/>
              <a:ext cx="8006999" cy="1051618"/>
              <a:chOff x="0" y="0"/>
              <a:chExt cx="8006998" cy="1051617"/>
            </a:xfrm>
          </p:grpSpPr>
          <p:sp>
            <p:nvSpPr>
              <p:cNvPr id="242" name="四角形"/>
              <p:cNvSpPr/>
              <p:nvPr/>
            </p:nvSpPr>
            <p:spPr>
              <a:xfrm>
                <a:off x="-1" y="0"/>
                <a:ext cx="8007000" cy="1051618"/>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rgbClr val="FFFFFF"/>
                    </a:solidFill>
                  </a:defRPr>
                </a:pPr>
              </a:p>
            </p:txBody>
          </p:sp>
          <p:sp>
            <p:nvSpPr>
              <p:cNvPr id="243" name="Redmineでタスク管理を実施しようとして…"/>
              <p:cNvSpPr txBox="1"/>
              <p:nvPr/>
            </p:nvSpPr>
            <p:spPr>
              <a:xfrm>
                <a:off x="539999" y="43208"/>
                <a:ext cx="7467000" cy="9652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p>
                <a:pPr>
                  <a:defRPr b="1" sz="2800">
                    <a:solidFill>
                      <a:srgbClr val="FFFFFF"/>
                    </a:solidFill>
                    <a:latin typeface="メイリオ"/>
                    <a:ea typeface="メイリオ"/>
                    <a:cs typeface="メイリオ"/>
                    <a:sym typeface="メイリオ"/>
                  </a:defRPr>
                </a:pPr>
                <a:r>
                  <a:t>Redmine</a:t>
                </a:r>
                <a:r>
                  <a:t>でタスク管理を実施しようとして</a:t>
                </a:r>
              </a:p>
              <a:p>
                <a:pPr>
                  <a:defRPr b="1" sz="2800">
                    <a:solidFill>
                      <a:srgbClr val="FFFFFF"/>
                    </a:solidFill>
                    <a:latin typeface="メイリオ"/>
                    <a:ea typeface="メイリオ"/>
                    <a:cs typeface="メイリオ"/>
                    <a:sym typeface="メイリオ"/>
                  </a:defRPr>
                </a:pPr>
                <a:r>
                  <a:t>うまくいかなかったことがありますか？</a:t>
                </a:r>
              </a:p>
            </p:txBody>
          </p:sp>
        </p:grpSp>
        <p:pic>
          <p:nvPicPr>
            <p:cNvPr id="245" name="図 8" descr="図 8"/>
            <p:cNvPicPr>
              <a:picLocks noChangeAspect="1"/>
            </p:cNvPicPr>
            <p:nvPr/>
          </p:nvPicPr>
          <p:blipFill>
            <a:blip r:embed="rId2">
              <a:extLst/>
            </a:blip>
            <a:stretch>
              <a:fillRect/>
            </a:stretch>
          </p:blipFill>
          <p:spPr>
            <a:xfrm>
              <a:off x="-1" y="-1"/>
              <a:ext cx="710408" cy="1051619"/>
            </a:xfrm>
            <a:prstGeom prst="rect">
              <a:avLst/>
            </a:prstGeom>
            <a:ln w="12700" cap="flat">
              <a:noFill/>
              <a:miter lim="400000"/>
            </a:ln>
            <a:effectLst/>
          </p:spPr>
        </p:pic>
      </p:grpSp>
      <p:pic>
        <p:nvPicPr>
          <p:cNvPr id="247" name="Picture 2" descr="Picture 2"/>
          <p:cNvPicPr>
            <a:picLocks noChangeAspect="1"/>
          </p:cNvPicPr>
          <p:nvPr/>
        </p:nvPicPr>
        <p:blipFill>
          <a:blip r:embed="rId3">
            <a:extLst/>
          </a:blip>
          <a:stretch>
            <a:fillRect/>
          </a:stretch>
        </p:blipFill>
        <p:spPr>
          <a:xfrm>
            <a:off x="705682" y="2485107"/>
            <a:ext cx="7934770" cy="3339216"/>
          </a:xfrm>
          <a:prstGeom prst="rect">
            <a:avLst/>
          </a:prstGeom>
          <a:ln w="12700">
            <a:miter lim="400000"/>
          </a:ln>
          <a:effectLst>
            <a:outerShdw sx="100000" sy="100000" kx="0" ky="0" algn="b" rotWithShape="0" blurRad="292100" dist="139700" dir="2700000">
              <a:srgbClr val="333333">
                <a:alpha val="64999"/>
              </a:srgbClr>
            </a:outerShdw>
          </a:effectLst>
        </p:spPr>
      </p:pic>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ID="10" grpId="1" fill="hold">
                                  <p:stCondLst>
                                    <p:cond delay="0"/>
                                  </p:stCondLst>
                                  <p:iterate type="el" backwards="0">
                                    <p:tmAbs val="0"/>
                                  </p:iterate>
                                  <p:childTnLst>
                                    <p:set>
                                      <p:cBhvr>
                                        <p:cTn id="6" fill="hold"/>
                                        <p:tgtEl>
                                          <p:spTgt spid="246"/>
                                        </p:tgtEl>
                                        <p:attrNameLst>
                                          <p:attrName>style.visibility</p:attrName>
                                        </p:attrNameLst>
                                      </p:cBhvr>
                                      <p:to>
                                        <p:strVal val="visible"/>
                                      </p:to>
                                    </p:set>
                                    <p:animEffect filter="fade" transition="in">
                                      <p:cBhvr>
                                        <p:cTn id="7" dur="500"/>
                                        <p:tgtEl>
                                          <p:spTgt spid="246"/>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Subtype="8" presetID="22" grpId="2" fill="hold">
                                  <p:stCondLst>
                                    <p:cond delay="0"/>
                                  </p:stCondLst>
                                  <p:iterate type="el" backwards="0">
                                    <p:tmAbs val="0"/>
                                  </p:iterate>
                                  <p:childTnLst>
                                    <p:set>
                                      <p:cBhvr>
                                        <p:cTn id="11" fill="hold"/>
                                        <p:tgtEl>
                                          <p:spTgt spid="247"/>
                                        </p:tgtEl>
                                        <p:attrNameLst>
                                          <p:attrName>style.visibility</p:attrName>
                                        </p:attrNameLst>
                                      </p:cBhvr>
                                      <p:to>
                                        <p:strVal val="visible"/>
                                      </p:to>
                                    </p:set>
                                    <p:animEffect filter="wipe(left)" transition="in">
                                      <p:cBhvr>
                                        <p:cTn id="12" dur="500"/>
                                        <p:tgtEl>
                                          <p:spTgt spid="24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46" grpId="1"/>
      <p:bldP build="whole" bldLvl="1" animBg="1" rev="0" advAuto="0" spid="247" grpId="2"/>
    </p:bldLst>
  </p:timing>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9" name="タイトル 2"/>
          <p:cNvSpPr txBox="1"/>
          <p:nvPr>
            <p:ph type="title"/>
          </p:nvPr>
        </p:nvSpPr>
        <p:spPr>
          <a:xfrm>
            <a:off x="484709" y="452717"/>
            <a:ext cx="7055382" cy="1400532"/>
          </a:xfrm>
          <a:prstGeom prst="rect">
            <a:avLst/>
          </a:prstGeom>
        </p:spPr>
        <p:txBody>
          <a:bodyPr/>
          <a:lstStyle/>
          <a:p>
            <a:pPr>
              <a:defRPr>
                <a:latin typeface="+mn-lt"/>
                <a:ea typeface="+mn-ea"/>
                <a:cs typeface="+mn-cs"/>
                <a:sym typeface="Helvetica"/>
              </a:defRPr>
            </a:pPr>
            <a:r>
              <a:t>【RJ2020】</a:t>
            </a:r>
            <a:r>
              <a:t>アンケートより</a:t>
            </a:r>
          </a:p>
        </p:txBody>
      </p:sp>
      <p:grpSp>
        <p:nvGrpSpPr>
          <p:cNvPr id="252" name="テキスト ボックス 1"/>
          <p:cNvGrpSpPr/>
          <p:nvPr/>
        </p:nvGrpSpPr>
        <p:grpSpPr>
          <a:xfrm>
            <a:off x="673767" y="1047364"/>
            <a:ext cx="7786666" cy="1562101"/>
            <a:chOff x="0" y="0"/>
            <a:chExt cx="7786664" cy="1562100"/>
          </a:xfrm>
        </p:grpSpPr>
        <p:sp>
          <p:nvSpPr>
            <p:cNvPr id="250" name="四角形"/>
            <p:cNvSpPr/>
            <p:nvPr/>
          </p:nvSpPr>
          <p:spPr>
            <a:xfrm>
              <a:off x="0" y="83979"/>
              <a:ext cx="7786665" cy="1394142"/>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rgbClr val="FFFFFF"/>
                  </a:solidFill>
                </a:defRPr>
              </a:pPr>
            </a:p>
          </p:txBody>
        </p:sp>
        <p:sp>
          <p:nvSpPr>
            <p:cNvPr id="251" name="失敗要因として考えられるものを すべて選んでください（いくつでも）…"/>
            <p:cNvSpPr txBox="1"/>
            <p:nvPr/>
          </p:nvSpPr>
          <p:spPr>
            <a:xfrm>
              <a:off x="792000" y="0"/>
              <a:ext cx="6994665" cy="15621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p>
              <a:pPr>
                <a:defRPr b="1" sz="2800">
                  <a:solidFill>
                    <a:srgbClr val="FFFFFF"/>
                  </a:solidFill>
                  <a:latin typeface="メイリオ"/>
                  <a:ea typeface="メイリオ"/>
                  <a:cs typeface="メイリオ"/>
                  <a:sym typeface="メイリオ"/>
                </a:defRPr>
              </a:pPr>
              <a:r>
                <a:t>失敗要因として考えられるものを</a:t>
              </a:r>
              <a:br/>
              <a:r>
                <a:t>すべて選んでください（いくつでも）</a:t>
              </a:r>
            </a:p>
            <a:p>
              <a:pPr>
                <a:defRPr b="1" sz="2800">
                  <a:solidFill>
                    <a:srgbClr val="FFFFFF"/>
                  </a:solidFill>
                  <a:latin typeface="メイリオ"/>
                  <a:ea typeface="メイリオ"/>
                  <a:cs typeface="メイリオ"/>
                  <a:sym typeface="メイリオ"/>
                </a:defRPr>
              </a:pPr>
              <a:r>
                <a:t>→多数意見となったのは事象は</a:t>
              </a:r>
            </a:p>
          </p:txBody>
        </p:sp>
      </p:grpSp>
      <p:pic>
        <p:nvPicPr>
          <p:cNvPr id="253" name="図 3" descr="図 3"/>
          <p:cNvPicPr>
            <a:picLocks noChangeAspect="1"/>
          </p:cNvPicPr>
          <p:nvPr/>
        </p:nvPicPr>
        <p:blipFill>
          <a:blip r:embed="rId2">
            <a:extLst/>
          </a:blip>
          <a:stretch>
            <a:fillRect/>
          </a:stretch>
        </p:blipFill>
        <p:spPr>
          <a:xfrm>
            <a:off x="314826" y="1023729"/>
            <a:ext cx="793495" cy="1051619"/>
          </a:xfrm>
          <a:prstGeom prst="rect">
            <a:avLst/>
          </a:prstGeom>
          <a:ln w="12700">
            <a:miter lim="400000"/>
          </a:ln>
        </p:spPr>
      </p:pic>
      <p:graphicFrame>
        <p:nvGraphicFramePr>
          <p:cNvPr id="254" name="表 2"/>
          <p:cNvGraphicFramePr/>
          <p:nvPr/>
        </p:nvGraphicFramePr>
        <p:xfrm>
          <a:off x="484709" y="2852935"/>
          <a:ext cx="8290561" cy="3337561"/>
        </p:xfrm>
        <a:graphic xmlns:a="http://schemas.openxmlformats.org/drawingml/2006/main">
          <a:graphicData uri="http://schemas.openxmlformats.org/drawingml/2006/table">
            <a:tbl>
              <a:tblPr firstCol="0" firstRow="1" lastCol="0" lastRow="0" bandCol="0" bandRow="1" rtl="0">
                <a:tableStyleId>{4C3C2611-4C71-4FC5-86AE-919BDF0F9419}</a:tableStyleId>
              </a:tblPr>
              <a:tblGrid>
                <a:gridCol w="696686"/>
                <a:gridCol w="6383382"/>
                <a:gridCol w="1210492"/>
              </a:tblGrid>
              <a:tr h="370840">
                <a:tc>
                  <a:txBody>
                    <a:bodyPr/>
                    <a:lstStyle/>
                    <a:p>
                      <a:pPr algn="l">
                        <a:defRPr b="0" sz="1800">
                          <a:solidFill>
                            <a:srgbClr val="000000"/>
                          </a:solidFill>
                        </a:defRPr>
                      </a:pPr>
                      <a:r>
                        <a:rPr b="1">
                          <a:solidFill>
                            <a:srgbClr val="FFFFFF"/>
                          </a:solidFill>
                          <a:latin typeface="メイリオ"/>
                          <a:ea typeface="メイリオ"/>
                          <a:cs typeface="メイリオ"/>
                          <a:sym typeface="メイリオ"/>
                        </a:rPr>
                        <a:t>順位</a:t>
                      </a:r>
                    </a:p>
                  </a:txBody>
                  <a:tcPr marL="45720" marR="45720" marT="45720" marB="45720" anchor="ctr" anchorCtr="0" horzOverflow="overflow"/>
                </a:tc>
                <a:tc>
                  <a:txBody>
                    <a:bodyPr/>
                    <a:lstStyle/>
                    <a:p>
                      <a:pPr>
                        <a:defRPr b="0" sz="1800">
                          <a:solidFill>
                            <a:srgbClr val="000000"/>
                          </a:solidFill>
                        </a:defRPr>
                      </a:pPr>
                      <a:r>
                        <a:rPr b="1">
                          <a:solidFill>
                            <a:srgbClr val="FFFFFF"/>
                          </a:solidFill>
                          <a:latin typeface="メイリオ"/>
                          <a:ea typeface="メイリオ"/>
                          <a:cs typeface="メイリオ"/>
                          <a:sym typeface="メイリオ"/>
                        </a:rPr>
                        <a:t>事象</a:t>
                      </a:r>
                    </a:p>
                  </a:txBody>
                  <a:tcPr marL="45720" marR="45720" marT="45720" marB="45720" anchor="ctr" anchorCtr="0" horzOverflow="overflow"/>
                </a:tc>
                <a:tc>
                  <a:txBody>
                    <a:bodyPr/>
                    <a:lstStyle/>
                    <a:p>
                      <a:pPr>
                        <a:defRPr b="0" sz="1800">
                          <a:solidFill>
                            <a:srgbClr val="000000"/>
                          </a:solidFill>
                        </a:defRPr>
                      </a:pPr>
                      <a:r>
                        <a:rPr b="1">
                          <a:solidFill>
                            <a:srgbClr val="FFFFFF"/>
                          </a:solidFill>
                          <a:latin typeface="メイリオ"/>
                          <a:ea typeface="メイリオ"/>
                          <a:cs typeface="メイリオ"/>
                          <a:sym typeface="メイリオ"/>
                        </a:rPr>
                        <a:t>％</a:t>
                      </a:r>
                    </a:p>
                  </a:txBody>
                  <a:tcPr marL="45720" marR="45720" marT="45720" marB="45720" anchor="ctr" anchorCtr="0" horzOverflow="overflow"/>
                </a:tc>
              </a:tr>
              <a:tr h="370840">
                <a:tc>
                  <a:txBody>
                    <a:bodyPr/>
                    <a:lstStyle/>
                    <a:p>
                      <a:pPr algn="l">
                        <a:defRPr sz="1800"/>
                      </a:pPr>
                      <a:r>
                        <a:rPr>
                          <a:latin typeface="メイリオ"/>
                          <a:ea typeface="メイリオ"/>
                          <a:cs typeface="メイリオ"/>
                          <a:sym typeface="メイリオ"/>
                        </a:rPr>
                        <a:t>１</a:t>
                      </a:r>
                    </a:p>
                  </a:txBody>
                  <a:tcPr marL="45720" marR="45720" marT="45720" marB="45720" anchor="ctr" anchorCtr="0" horzOverflow="overflow"/>
                </a:tc>
                <a:tc>
                  <a:txBody>
                    <a:bodyPr/>
                    <a:lstStyle/>
                    <a:p>
                      <a:pPr algn="l">
                        <a:defRPr sz="1800"/>
                      </a:pPr>
                      <a:r>
                        <a:rPr>
                          <a:latin typeface="メイリオ"/>
                          <a:ea typeface="メイリオ"/>
                          <a:cs typeface="メイリオ"/>
                          <a:sym typeface="メイリオ"/>
                        </a:rPr>
                        <a:t>完了できないチケットが増えてしまう</a:t>
                      </a:r>
                    </a:p>
                  </a:txBody>
                  <a:tcPr marL="9525" marR="9525" marT="9525" marB="9525" anchor="ctr" anchorCtr="0" horzOverflow="overflow"/>
                </a:tc>
                <a:tc>
                  <a:txBody>
                    <a:bodyPr/>
                    <a:lstStyle/>
                    <a:p>
                      <a:pPr>
                        <a:defRPr sz="1800"/>
                      </a:pPr>
                      <a:r>
                        <a:rPr>
                          <a:latin typeface="メイリオ"/>
                          <a:ea typeface="メイリオ"/>
                          <a:cs typeface="メイリオ"/>
                          <a:sym typeface="メイリオ"/>
                        </a:rPr>
                        <a:t>72.4%</a:t>
                      </a:r>
                    </a:p>
                  </a:txBody>
                  <a:tcPr marL="9525" marR="9525" marT="9525" marB="9525" anchor="ctr" anchorCtr="0" horzOverflow="overflow"/>
                </a:tc>
              </a:tr>
              <a:tr h="370840">
                <a:tc>
                  <a:txBody>
                    <a:bodyPr/>
                    <a:lstStyle/>
                    <a:p>
                      <a:pPr algn="l">
                        <a:defRPr sz="1800"/>
                      </a:pPr>
                      <a:r>
                        <a:rPr>
                          <a:latin typeface="メイリオ"/>
                          <a:ea typeface="メイリオ"/>
                          <a:cs typeface="メイリオ"/>
                          <a:sym typeface="メイリオ"/>
                        </a:rPr>
                        <a:t>２</a:t>
                      </a:r>
                    </a:p>
                  </a:txBody>
                  <a:tcPr marL="45720" marR="45720" marT="45720" marB="45720" anchor="ctr" anchorCtr="0" horzOverflow="overflow"/>
                </a:tc>
                <a:tc>
                  <a:txBody>
                    <a:bodyPr/>
                    <a:lstStyle/>
                    <a:p>
                      <a:pPr algn="l">
                        <a:defRPr sz="1800"/>
                      </a:pPr>
                      <a:r>
                        <a:rPr>
                          <a:latin typeface="メイリオ"/>
                          <a:ea typeface="メイリオ"/>
                          <a:cs typeface="メイリオ"/>
                          <a:sym typeface="メイリオ"/>
                        </a:rPr>
                        <a:t>入力されないタスクが多数発生してしまう</a:t>
                      </a:r>
                    </a:p>
                  </a:txBody>
                  <a:tcPr marL="9525" marR="9525" marT="9525" marB="9525" anchor="ctr" anchorCtr="0" horzOverflow="overflow"/>
                </a:tc>
                <a:tc>
                  <a:txBody>
                    <a:bodyPr/>
                    <a:lstStyle/>
                    <a:p>
                      <a:pPr>
                        <a:defRPr sz="1800"/>
                      </a:pPr>
                      <a:r>
                        <a:rPr>
                          <a:latin typeface="メイリオ"/>
                          <a:ea typeface="メイリオ"/>
                          <a:cs typeface="メイリオ"/>
                          <a:sym typeface="メイリオ"/>
                        </a:rPr>
                        <a:t>69.0%</a:t>
                      </a:r>
                    </a:p>
                  </a:txBody>
                  <a:tcPr marL="9525" marR="9525" marT="9525" marB="9525" anchor="ctr" anchorCtr="0" horzOverflow="overflow"/>
                </a:tc>
              </a:tr>
              <a:tr h="370840">
                <a:tc>
                  <a:txBody>
                    <a:bodyPr/>
                    <a:lstStyle/>
                    <a:p>
                      <a:pPr algn="l">
                        <a:defRPr sz="1800"/>
                      </a:pPr>
                      <a:r>
                        <a:rPr>
                          <a:latin typeface="メイリオ"/>
                          <a:ea typeface="メイリオ"/>
                          <a:cs typeface="メイリオ"/>
                          <a:sym typeface="メイリオ"/>
                        </a:rPr>
                        <a:t>３</a:t>
                      </a:r>
                    </a:p>
                  </a:txBody>
                  <a:tcPr marL="45720" marR="45720" marT="45720" marB="45720" anchor="ctr" anchorCtr="0" horzOverflow="overflow"/>
                </a:tc>
                <a:tc>
                  <a:txBody>
                    <a:bodyPr/>
                    <a:lstStyle/>
                    <a:p>
                      <a:pPr algn="l">
                        <a:defRPr sz="1800"/>
                      </a:pPr>
                      <a:r>
                        <a:rPr>
                          <a:latin typeface="メイリオ"/>
                          <a:ea typeface="メイリオ"/>
                          <a:cs typeface="メイリオ"/>
                          <a:sym typeface="メイリオ"/>
                        </a:rPr>
                        <a:t>チケットに期日は入力しているが結局期日が守られない</a:t>
                      </a:r>
                    </a:p>
                  </a:txBody>
                  <a:tcPr marL="9525" marR="9525" marT="9525" marB="9525" anchor="ctr" anchorCtr="0" horzOverflow="overflow"/>
                </a:tc>
                <a:tc>
                  <a:txBody>
                    <a:bodyPr/>
                    <a:lstStyle/>
                    <a:p>
                      <a:pPr>
                        <a:defRPr sz="1800"/>
                      </a:pPr>
                      <a:r>
                        <a:rPr>
                          <a:latin typeface="メイリオ"/>
                          <a:ea typeface="メイリオ"/>
                          <a:cs typeface="メイリオ"/>
                          <a:sym typeface="メイリオ"/>
                        </a:rPr>
                        <a:t>55.2%</a:t>
                      </a:r>
                    </a:p>
                  </a:txBody>
                  <a:tcPr marL="9525" marR="9525" marT="9525" marB="9525" anchor="ctr" anchorCtr="0" horzOverflow="overflow"/>
                </a:tc>
              </a:tr>
              <a:tr h="370840">
                <a:tc>
                  <a:txBody>
                    <a:bodyPr/>
                    <a:lstStyle/>
                    <a:p>
                      <a:pPr algn="l">
                        <a:defRPr sz="1800"/>
                      </a:pPr>
                      <a:r>
                        <a:rPr>
                          <a:latin typeface="メイリオ"/>
                          <a:ea typeface="メイリオ"/>
                          <a:cs typeface="メイリオ"/>
                          <a:sym typeface="メイリオ"/>
                        </a:rPr>
                        <a:t>４</a:t>
                      </a:r>
                    </a:p>
                  </a:txBody>
                  <a:tcPr marL="45720" marR="45720" marT="45720" marB="45720" anchor="ctr" anchorCtr="0" horzOverflow="overflow"/>
                </a:tc>
                <a:tc>
                  <a:txBody>
                    <a:bodyPr/>
                    <a:lstStyle/>
                    <a:p>
                      <a:pPr algn="l">
                        <a:defRPr sz="1800"/>
                      </a:pPr>
                      <a:r>
                        <a:rPr>
                          <a:latin typeface="メイリオ"/>
                          <a:ea typeface="メイリオ"/>
                          <a:cs typeface="メイリオ"/>
                          <a:sym typeface="メイリオ"/>
                        </a:rPr>
                        <a:t>定期的にタスクの棚卸しを実施しなかった</a:t>
                      </a:r>
                    </a:p>
                  </a:txBody>
                  <a:tcPr marL="9525" marR="9525" marT="9525" marB="9525" anchor="ctr" anchorCtr="0" horzOverflow="overflow"/>
                </a:tc>
                <a:tc>
                  <a:txBody>
                    <a:bodyPr/>
                    <a:lstStyle/>
                    <a:p>
                      <a:pPr>
                        <a:defRPr sz="1800"/>
                      </a:pPr>
                      <a:r>
                        <a:rPr>
                          <a:latin typeface="メイリオ"/>
                          <a:ea typeface="メイリオ"/>
                          <a:cs typeface="メイリオ"/>
                          <a:sym typeface="メイリオ"/>
                        </a:rPr>
                        <a:t>51.7%</a:t>
                      </a:r>
                    </a:p>
                  </a:txBody>
                  <a:tcPr marL="9525" marR="9525" marT="9525" marB="9525" anchor="ctr" anchorCtr="0" horzOverflow="overflow"/>
                </a:tc>
              </a:tr>
              <a:tr h="370840">
                <a:tc>
                  <a:txBody>
                    <a:bodyPr/>
                    <a:lstStyle/>
                    <a:p>
                      <a:pPr algn="l">
                        <a:defRPr sz="1800"/>
                      </a:pPr>
                      <a:r>
                        <a:rPr>
                          <a:latin typeface="メイリオ"/>
                          <a:ea typeface="メイリオ"/>
                          <a:cs typeface="メイリオ"/>
                          <a:sym typeface="メイリオ"/>
                        </a:rPr>
                        <a:t>５</a:t>
                      </a:r>
                    </a:p>
                  </a:txBody>
                  <a:tcPr marL="45720" marR="45720" marT="45720" marB="45720" anchor="ctr" anchorCtr="0" horzOverflow="overflow"/>
                </a:tc>
                <a:tc>
                  <a:txBody>
                    <a:bodyPr/>
                    <a:lstStyle/>
                    <a:p>
                      <a:pPr algn="l">
                        <a:defRPr sz="1800"/>
                      </a:pPr>
                      <a:r>
                        <a:rPr>
                          <a:latin typeface="メイリオ"/>
                          <a:ea typeface="メイリオ"/>
                          <a:cs typeface="メイリオ"/>
                          <a:sym typeface="メイリオ"/>
                        </a:rPr>
                        <a:t>チケットによるタスク管理のリーダシップを取る人がいない</a:t>
                      </a:r>
                    </a:p>
                  </a:txBody>
                  <a:tcPr marL="9525" marR="9525" marT="9525" marB="9525" anchor="ctr" anchorCtr="0" horzOverflow="overflow"/>
                </a:tc>
                <a:tc>
                  <a:txBody>
                    <a:bodyPr/>
                    <a:lstStyle/>
                    <a:p>
                      <a:pPr>
                        <a:defRPr sz="1800"/>
                      </a:pPr>
                      <a:r>
                        <a:rPr>
                          <a:latin typeface="メイリオ"/>
                          <a:ea typeface="メイリオ"/>
                          <a:cs typeface="メイリオ"/>
                          <a:sym typeface="メイリオ"/>
                        </a:rPr>
                        <a:t>41.4%</a:t>
                      </a:r>
                    </a:p>
                  </a:txBody>
                  <a:tcPr marL="9525" marR="9525" marT="9525" marB="9525" anchor="ctr" anchorCtr="0" horzOverflow="overflow"/>
                </a:tc>
              </a:tr>
              <a:tr h="370840">
                <a:tc>
                  <a:txBody>
                    <a:bodyPr/>
                    <a:lstStyle/>
                    <a:p>
                      <a:pPr algn="l">
                        <a:defRPr sz="1800"/>
                      </a:pPr>
                      <a:r>
                        <a:rPr>
                          <a:latin typeface="メイリオ"/>
                          <a:ea typeface="メイリオ"/>
                          <a:cs typeface="メイリオ"/>
                          <a:sym typeface="メイリオ"/>
                        </a:rPr>
                        <a:t>６</a:t>
                      </a:r>
                    </a:p>
                  </a:txBody>
                  <a:tcPr marL="45720" marR="45720" marT="45720" marB="45720" anchor="ctr" anchorCtr="0" horzOverflow="overflow"/>
                </a:tc>
                <a:tc>
                  <a:txBody>
                    <a:bodyPr/>
                    <a:lstStyle/>
                    <a:p>
                      <a:pPr algn="l">
                        <a:defRPr sz="1800"/>
                      </a:pPr>
                      <a:r>
                        <a:rPr>
                          <a:latin typeface="メイリオ"/>
                          <a:ea typeface="メイリオ"/>
                          <a:cs typeface="メイリオ"/>
                          <a:sym typeface="メイリオ"/>
                        </a:rPr>
                        <a:t>チケットを入力しても見てもらえない</a:t>
                      </a:r>
                    </a:p>
                  </a:txBody>
                  <a:tcPr marL="9525" marR="9525" marT="9525" marB="9525" anchor="ctr" anchorCtr="0" horzOverflow="overflow"/>
                </a:tc>
                <a:tc>
                  <a:txBody>
                    <a:bodyPr/>
                    <a:lstStyle/>
                    <a:p>
                      <a:pPr>
                        <a:defRPr sz="1800"/>
                      </a:pPr>
                      <a:r>
                        <a:rPr>
                          <a:latin typeface="メイリオ"/>
                          <a:ea typeface="メイリオ"/>
                          <a:cs typeface="メイリオ"/>
                          <a:sym typeface="メイリオ"/>
                        </a:rPr>
                        <a:t>34.5%</a:t>
                      </a:r>
                    </a:p>
                  </a:txBody>
                  <a:tcPr marL="9525" marR="9525" marT="9525" marB="9525" anchor="ctr" anchorCtr="0" horzOverflow="overflow"/>
                </a:tc>
              </a:tr>
              <a:tr h="370840">
                <a:tc>
                  <a:txBody>
                    <a:bodyPr/>
                    <a:lstStyle/>
                    <a:p>
                      <a:pPr algn="l">
                        <a:defRPr sz="1800"/>
                      </a:pPr>
                      <a:r>
                        <a:rPr>
                          <a:latin typeface="メイリオ"/>
                          <a:ea typeface="メイリオ"/>
                          <a:cs typeface="メイリオ"/>
                          <a:sym typeface="メイリオ"/>
                        </a:rPr>
                        <a:t>７</a:t>
                      </a:r>
                    </a:p>
                  </a:txBody>
                  <a:tcPr marL="45720" marR="45720" marT="45720" marB="45720" anchor="ctr" anchorCtr="0" horzOverflow="overflow"/>
                </a:tc>
                <a:tc>
                  <a:txBody>
                    <a:bodyPr/>
                    <a:lstStyle/>
                    <a:p>
                      <a:pPr algn="l">
                        <a:defRPr sz="1800"/>
                      </a:pPr>
                      <a:r>
                        <a:rPr>
                          <a:latin typeface="メイリオ"/>
                          <a:ea typeface="メイリオ"/>
                          <a:cs typeface="メイリオ"/>
                          <a:sym typeface="メイリオ"/>
                        </a:rPr>
                        <a:t>入力項目が多くて面倒くさい</a:t>
                      </a:r>
                    </a:p>
                  </a:txBody>
                  <a:tcPr marL="9525" marR="9525" marT="9525" marB="9525" anchor="ctr" anchorCtr="0" horzOverflow="overflow"/>
                </a:tc>
                <a:tc>
                  <a:txBody>
                    <a:bodyPr/>
                    <a:lstStyle/>
                    <a:p>
                      <a:pPr>
                        <a:defRPr sz="1800"/>
                      </a:pPr>
                      <a:r>
                        <a:rPr>
                          <a:latin typeface="メイリオ"/>
                          <a:ea typeface="メイリオ"/>
                          <a:cs typeface="メイリオ"/>
                          <a:sym typeface="メイリオ"/>
                        </a:rPr>
                        <a:t>34.5%</a:t>
                      </a:r>
                    </a:p>
                  </a:txBody>
                  <a:tcPr marL="9525" marR="9525" marT="9525" marB="9525" anchor="ctr" anchorCtr="0" horzOverflow="overflow"/>
                </a:tc>
              </a:tr>
              <a:tr h="370840">
                <a:tc>
                  <a:txBody>
                    <a:bodyPr/>
                    <a:lstStyle/>
                    <a:p>
                      <a:pPr algn="l">
                        <a:defRPr sz="1800"/>
                      </a:pPr>
                      <a:r>
                        <a:rPr>
                          <a:latin typeface="メイリオ"/>
                          <a:ea typeface="メイリオ"/>
                          <a:cs typeface="メイリオ"/>
                          <a:sym typeface="メイリオ"/>
                        </a:rPr>
                        <a:t>８</a:t>
                      </a:r>
                    </a:p>
                  </a:txBody>
                  <a:tcPr marL="45720" marR="45720" marT="45720" marB="45720" anchor="ctr" anchorCtr="0" horzOverflow="overflow"/>
                </a:tc>
                <a:tc>
                  <a:txBody>
                    <a:bodyPr/>
                    <a:lstStyle/>
                    <a:p>
                      <a:pPr algn="l">
                        <a:defRPr sz="1800"/>
                      </a:pPr>
                      <a:r>
                        <a:rPr>
                          <a:latin typeface="メイリオ"/>
                          <a:ea typeface="メイリオ"/>
                          <a:cs typeface="メイリオ"/>
                          <a:sym typeface="メイリオ"/>
                        </a:rPr>
                        <a:t>チケットに期日を入力していない</a:t>
                      </a:r>
                    </a:p>
                  </a:txBody>
                  <a:tcPr marL="9525" marR="9525" marT="9525" marB="9525" anchor="ctr" anchorCtr="0" horzOverflow="overflow"/>
                </a:tc>
                <a:tc>
                  <a:txBody>
                    <a:bodyPr/>
                    <a:lstStyle/>
                    <a:p>
                      <a:pPr>
                        <a:defRPr sz="1800"/>
                      </a:pPr>
                      <a:r>
                        <a:rPr>
                          <a:latin typeface="メイリオ"/>
                          <a:ea typeface="メイリオ"/>
                          <a:cs typeface="メイリオ"/>
                          <a:sym typeface="メイリオ"/>
                        </a:rPr>
                        <a:t>31.0%</a:t>
                      </a:r>
                    </a:p>
                  </a:txBody>
                  <a:tcPr marL="9525" marR="9525" marT="9525" marB="9525" anchor="ctr" anchorCtr="0" horzOverflow="overflow"/>
                </a:tc>
              </a:tr>
            </a:tbl>
          </a:graphicData>
        </a:graphic>
      </p:graphicFrame>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6" name="タイトル 2"/>
          <p:cNvSpPr txBox="1"/>
          <p:nvPr>
            <p:ph type="title"/>
          </p:nvPr>
        </p:nvSpPr>
        <p:spPr>
          <a:xfrm>
            <a:off x="484709" y="452717"/>
            <a:ext cx="7055382" cy="1400532"/>
          </a:xfrm>
          <a:prstGeom prst="rect">
            <a:avLst/>
          </a:prstGeom>
        </p:spPr>
        <p:txBody>
          <a:bodyPr/>
          <a:lstStyle/>
          <a:p>
            <a:pPr>
              <a:defRPr>
                <a:latin typeface="+mn-lt"/>
                <a:ea typeface="+mn-ea"/>
                <a:cs typeface="+mn-cs"/>
                <a:sym typeface="Helvetica"/>
              </a:defRPr>
            </a:pPr>
            <a:r>
              <a:t>【RJ2020】</a:t>
            </a:r>
            <a:r>
              <a:t>議論の振り返り</a:t>
            </a:r>
          </a:p>
        </p:txBody>
      </p:sp>
      <p:graphicFrame>
        <p:nvGraphicFramePr>
          <p:cNvPr id="257" name="表 2"/>
          <p:cNvGraphicFramePr/>
          <p:nvPr/>
        </p:nvGraphicFramePr>
        <p:xfrm>
          <a:off x="68717" y="1564489"/>
          <a:ext cx="4129519" cy="4733375"/>
        </p:xfrm>
        <a:graphic xmlns:a="http://schemas.openxmlformats.org/drawingml/2006/main">
          <a:graphicData uri="http://schemas.openxmlformats.org/drawingml/2006/table">
            <a:tbl>
              <a:tblPr firstCol="0" firstRow="1" lastCol="0" lastRow="0" bandCol="0" bandRow="1" rtl="0">
                <a:tableStyleId>{4C3C2611-4C71-4FC5-86AE-919BDF0F9419}</a:tableStyleId>
              </a:tblPr>
              <a:tblGrid>
                <a:gridCol w="562028"/>
                <a:gridCol w="3567490"/>
              </a:tblGrid>
              <a:tr h="572408">
                <a:tc>
                  <a:txBody>
                    <a:bodyPr/>
                    <a:lstStyle/>
                    <a:p>
                      <a:pPr algn="l">
                        <a:defRPr b="0" sz="1800">
                          <a:solidFill>
                            <a:srgbClr val="000000"/>
                          </a:solidFill>
                        </a:defRPr>
                      </a:pPr>
                      <a:r>
                        <a:rPr b="1" sz="1600">
                          <a:solidFill>
                            <a:srgbClr val="FFFFFF"/>
                          </a:solidFill>
                          <a:latin typeface="メイリオ"/>
                          <a:ea typeface="メイリオ"/>
                          <a:cs typeface="メイリオ"/>
                          <a:sym typeface="メイリオ"/>
                        </a:rPr>
                        <a:t>順位</a:t>
                      </a:r>
                    </a:p>
                  </a:txBody>
                  <a:tcPr marL="40886" marR="40886" marT="40886" marB="40886" anchor="ctr" anchorCtr="0" horzOverflow="overflow"/>
                </a:tc>
                <a:tc>
                  <a:txBody>
                    <a:bodyPr/>
                    <a:lstStyle/>
                    <a:p>
                      <a:pPr>
                        <a:defRPr b="0" sz="1800">
                          <a:solidFill>
                            <a:srgbClr val="000000"/>
                          </a:solidFill>
                        </a:defRPr>
                      </a:pPr>
                      <a:r>
                        <a:rPr b="1" sz="1600">
                          <a:solidFill>
                            <a:srgbClr val="FFFFFF"/>
                          </a:solidFill>
                          <a:latin typeface="メイリオ"/>
                          <a:ea typeface="メイリオ"/>
                          <a:cs typeface="メイリオ"/>
                          <a:sym typeface="メイリオ"/>
                        </a:rPr>
                        <a:t>事象</a:t>
                      </a:r>
                    </a:p>
                  </a:txBody>
                  <a:tcPr marL="40886" marR="40886" marT="40886" marB="40886" anchor="ctr" anchorCtr="0" horzOverflow="overflow"/>
                </a:tc>
              </a:tr>
              <a:tr h="437679">
                <a:tc>
                  <a:txBody>
                    <a:bodyPr/>
                    <a:lstStyle/>
                    <a:p>
                      <a:pPr algn="l">
                        <a:defRPr sz="1800"/>
                      </a:pPr>
                      <a:r>
                        <a:rPr sz="1600">
                          <a:latin typeface="メイリオ"/>
                          <a:ea typeface="メイリオ"/>
                          <a:cs typeface="メイリオ"/>
                          <a:sym typeface="メイリオ"/>
                        </a:rPr>
                        <a:t>１</a:t>
                      </a:r>
                    </a:p>
                  </a:txBody>
                  <a:tcPr marL="40886" marR="40886" marT="40886" marB="40886" anchor="ctr" anchorCtr="0" horzOverflow="overflow"/>
                </a:tc>
                <a:tc>
                  <a:txBody>
                    <a:bodyPr/>
                    <a:lstStyle/>
                    <a:p>
                      <a:pPr algn="l">
                        <a:defRPr sz="1800"/>
                      </a:pPr>
                      <a:r>
                        <a:rPr sz="1600">
                          <a:latin typeface="メイリオ"/>
                          <a:ea typeface="メイリオ"/>
                          <a:cs typeface="メイリオ"/>
                          <a:sym typeface="メイリオ"/>
                        </a:rPr>
                        <a:t>完了できないチケットが増えてしまう</a:t>
                      </a:r>
                    </a:p>
                  </a:txBody>
                  <a:tcPr marL="8518" marR="8518" marT="8518" marB="8518" anchor="ctr" anchorCtr="0" horzOverflow="overflow"/>
                </a:tc>
              </a:tr>
              <a:tr h="546358">
                <a:tc>
                  <a:txBody>
                    <a:bodyPr/>
                    <a:lstStyle/>
                    <a:p>
                      <a:pPr algn="l">
                        <a:defRPr sz="1800"/>
                      </a:pPr>
                      <a:r>
                        <a:rPr sz="1600">
                          <a:latin typeface="メイリオ"/>
                          <a:ea typeface="メイリオ"/>
                          <a:cs typeface="メイリオ"/>
                          <a:sym typeface="メイリオ"/>
                        </a:rPr>
                        <a:t>２</a:t>
                      </a:r>
                    </a:p>
                  </a:txBody>
                  <a:tcPr marL="40886" marR="40886" marT="40886" marB="40886" anchor="ctr" anchorCtr="0" horzOverflow="overflow"/>
                </a:tc>
                <a:tc>
                  <a:txBody>
                    <a:bodyPr/>
                    <a:lstStyle/>
                    <a:p>
                      <a:pPr algn="l">
                        <a:defRPr sz="1800"/>
                      </a:pPr>
                      <a:r>
                        <a:rPr sz="1600">
                          <a:latin typeface="メイリオ"/>
                          <a:ea typeface="メイリオ"/>
                          <a:cs typeface="メイリオ"/>
                          <a:sym typeface="メイリオ"/>
                        </a:rPr>
                        <a:t>入力されないタスクが多数発生してしまう</a:t>
                      </a:r>
                    </a:p>
                  </a:txBody>
                  <a:tcPr marL="8518" marR="8518" marT="8518" marB="8518" anchor="ctr" anchorCtr="0" horzOverflow="overflow"/>
                </a:tc>
              </a:tr>
              <a:tr h="658767">
                <a:tc>
                  <a:txBody>
                    <a:bodyPr/>
                    <a:lstStyle/>
                    <a:p>
                      <a:pPr algn="l">
                        <a:defRPr sz="1800"/>
                      </a:pPr>
                      <a:r>
                        <a:rPr sz="1600">
                          <a:latin typeface="メイリオ"/>
                          <a:ea typeface="メイリオ"/>
                          <a:cs typeface="メイリオ"/>
                          <a:sym typeface="メイリオ"/>
                        </a:rPr>
                        <a:t>３</a:t>
                      </a:r>
                    </a:p>
                  </a:txBody>
                  <a:tcPr marL="40886" marR="40886" marT="40886" marB="40886" anchor="ctr" anchorCtr="0" horzOverflow="overflow"/>
                </a:tc>
                <a:tc>
                  <a:txBody>
                    <a:bodyPr/>
                    <a:lstStyle/>
                    <a:p>
                      <a:pPr algn="l">
                        <a:defRPr sz="1800"/>
                      </a:pPr>
                      <a:r>
                        <a:rPr sz="1600">
                          <a:latin typeface="メイリオ"/>
                          <a:ea typeface="メイリオ"/>
                          <a:cs typeface="メイリオ"/>
                          <a:sym typeface="メイリオ"/>
                        </a:rPr>
                        <a:t>チケットに期日は入力しているが結局期日が守られない</a:t>
                      </a:r>
                    </a:p>
                  </a:txBody>
                  <a:tcPr marL="8518" marR="8518" marT="8518" marB="8518" anchor="ctr" anchorCtr="0" horzOverflow="overflow"/>
                </a:tc>
              </a:tr>
              <a:tr h="546358">
                <a:tc>
                  <a:txBody>
                    <a:bodyPr/>
                    <a:lstStyle/>
                    <a:p>
                      <a:pPr algn="l">
                        <a:defRPr sz="1800"/>
                      </a:pPr>
                      <a:r>
                        <a:rPr sz="1600">
                          <a:latin typeface="メイリオ"/>
                          <a:ea typeface="メイリオ"/>
                          <a:cs typeface="メイリオ"/>
                          <a:sym typeface="メイリオ"/>
                        </a:rPr>
                        <a:t>４</a:t>
                      </a:r>
                    </a:p>
                  </a:txBody>
                  <a:tcPr marL="40886" marR="40886" marT="40886" marB="40886" anchor="ctr" anchorCtr="0" horzOverflow="overflow"/>
                </a:tc>
                <a:tc>
                  <a:txBody>
                    <a:bodyPr/>
                    <a:lstStyle/>
                    <a:p>
                      <a:pPr algn="l">
                        <a:defRPr sz="1800"/>
                      </a:pPr>
                      <a:r>
                        <a:rPr sz="1600">
                          <a:latin typeface="メイリオ"/>
                          <a:ea typeface="メイリオ"/>
                          <a:cs typeface="メイリオ"/>
                          <a:sym typeface="メイリオ"/>
                        </a:rPr>
                        <a:t>定期的にタスクの棚卸しを実施しなかった</a:t>
                      </a:r>
                    </a:p>
                  </a:txBody>
                  <a:tcPr marL="8518" marR="8518" marT="8518" marB="8518" anchor="ctr" anchorCtr="0" horzOverflow="overflow"/>
                </a:tc>
              </a:tr>
              <a:tr h="658767">
                <a:tc>
                  <a:txBody>
                    <a:bodyPr/>
                    <a:lstStyle/>
                    <a:p>
                      <a:pPr algn="l">
                        <a:defRPr sz="1800"/>
                      </a:pPr>
                      <a:r>
                        <a:rPr sz="1600">
                          <a:latin typeface="メイリオ"/>
                          <a:ea typeface="メイリオ"/>
                          <a:cs typeface="メイリオ"/>
                          <a:sym typeface="メイリオ"/>
                        </a:rPr>
                        <a:t>５</a:t>
                      </a:r>
                    </a:p>
                  </a:txBody>
                  <a:tcPr marL="40886" marR="40886" marT="40886" marB="40886" anchor="ctr" anchorCtr="0" horzOverflow="overflow"/>
                </a:tc>
                <a:tc>
                  <a:txBody>
                    <a:bodyPr/>
                    <a:lstStyle/>
                    <a:p>
                      <a:pPr algn="l">
                        <a:defRPr sz="1800"/>
                      </a:pPr>
                      <a:r>
                        <a:rPr sz="1600">
                          <a:latin typeface="メイリオ"/>
                          <a:ea typeface="メイリオ"/>
                          <a:cs typeface="メイリオ"/>
                          <a:sym typeface="メイリオ"/>
                        </a:rPr>
                        <a:t>チケットによるタスク管理のリーダシップを取る人がいない</a:t>
                      </a:r>
                    </a:p>
                  </a:txBody>
                  <a:tcPr marL="8518" marR="8518" marT="8518" marB="8518" anchor="ctr" anchorCtr="0" horzOverflow="overflow"/>
                </a:tc>
              </a:tr>
              <a:tr h="437679">
                <a:tc>
                  <a:txBody>
                    <a:bodyPr/>
                    <a:lstStyle/>
                    <a:p>
                      <a:pPr algn="l">
                        <a:defRPr sz="1800"/>
                      </a:pPr>
                      <a:r>
                        <a:rPr sz="1600">
                          <a:latin typeface="メイリオ"/>
                          <a:ea typeface="メイリオ"/>
                          <a:cs typeface="メイリオ"/>
                          <a:sym typeface="メイリオ"/>
                        </a:rPr>
                        <a:t>６</a:t>
                      </a:r>
                    </a:p>
                  </a:txBody>
                  <a:tcPr marL="40886" marR="40886" marT="40886" marB="40886" anchor="ctr" anchorCtr="0" horzOverflow="overflow"/>
                </a:tc>
                <a:tc>
                  <a:txBody>
                    <a:bodyPr/>
                    <a:lstStyle/>
                    <a:p>
                      <a:pPr algn="l">
                        <a:defRPr sz="1800"/>
                      </a:pPr>
                      <a:r>
                        <a:rPr sz="1600">
                          <a:latin typeface="メイリオ"/>
                          <a:ea typeface="メイリオ"/>
                          <a:cs typeface="メイリオ"/>
                          <a:sym typeface="メイリオ"/>
                        </a:rPr>
                        <a:t>チケットを入力しても見てもらえない</a:t>
                      </a:r>
                    </a:p>
                  </a:txBody>
                  <a:tcPr marL="8518" marR="8518" marT="8518" marB="8518" anchor="ctr" anchorCtr="0" horzOverflow="overflow"/>
                </a:tc>
              </a:tr>
              <a:tr h="437679">
                <a:tc>
                  <a:txBody>
                    <a:bodyPr/>
                    <a:lstStyle/>
                    <a:p>
                      <a:pPr algn="l">
                        <a:defRPr sz="1800"/>
                      </a:pPr>
                      <a:r>
                        <a:rPr sz="1600">
                          <a:latin typeface="メイリオ"/>
                          <a:ea typeface="メイリオ"/>
                          <a:cs typeface="メイリオ"/>
                          <a:sym typeface="メイリオ"/>
                        </a:rPr>
                        <a:t>７</a:t>
                      </a:r>
                    </a:p>
                  </a:txBody>
                  <a:tcPr marL="40886" marR="40886" marT="40886" marB="40886" anchor="ctr" anchorCtr="0" horzOverflow="overflow"/>
                </a:tc>
                <a:tc>
                  <a:txBody>
                    <a:bodyPr/>
                    <a:lstStyle/>
                    <a:p>
                      <a:pPr algn="l">
                        <a:defRPr sz="1800"/>
                      </a:pPr>
                      <a:r>
                        <a:rPr sz="1600">
                          <a:latin typeface="メイリオ"/>
                          <a:ea typeface="メイリオ"/>
                          <a:cs typeface="メイリオ"/>
                          <a:sym typeface="メイリオ"/>
                        </a:rPr>
                        <a:t>入力項目が多くて面倒くさい</a:t>
                      </a:r>
                    </a:p>
                  </a:txBody>
                  <a:tcPr marL="8518" marR="8518" marT="8518" marB="8518" anchor="ctr" anchorCtr="0" horzOverflow="overflow"/>
                </a:tc>
              </a:tr>
              <a:tr h="437679">
                <a:tc>
                  <a:txBody>
                    <a:bodyPr/>
                    <a:lstStyle/>
                    <a:p>
                      <a:pPr algn="l">
                        <a:defRPr sz="1800"/>
                      </a:pPr>
                      <a:r>
                        <a:rPr sz="1600">
                          <a:latin typeface="メイリオ"/>
                          <a:ea typeface="メイリオ"/>
                          <a:cs typeface="メイリオ"/>
                          <a:sym typeface="メイリオ"/>
                        </a:rPr>
                        <a:t>８</a:t>
                      </a:r>
                    </a:p>
                  </a:txBody>
                  <a:tcPr marL="40886" marR="40886" marT="40886" marB="40886" anchor="ctr" anchorCtr="0" horzOverflow="overflow"/>
                </a:tc>
                <a:tc>
                  <a:txBody>
                    <a:bodyPr/>
                    <a:lstStyle/>
                    <a:p>
                      <a:pPr algn="l">
                        <a:defRPr sz="1800"/>
                      </a:pPr>
                      <a:r>
                        <a:rPr sz="1600">
                          <a:latin typeface="メイリオ"/>
                          <a:ea typeface="メイリオ"/>
                          <a:cs typeface="メイリオ"/>
                          <a:sym typeface="メイリオ"/>
                        </a:rPr>
                        <a:t>チケットに期日を入力していない</a:t>
                      </a:r>
                    </a:p>
                  </a:txBody>
                  <a:tcPr marL="8518" marR="8518" marT="8518" marB="8518" anchor="ctr" anchorCtr="0" horzOverflow="overflow"/>
                </a:tc>
              </a:tr>
            </a:tbl>
          </a:graphicData>
        </a:graphic>
      </p:graphicFrame>
      <p:grpSp>
        <p:nvGrpSpPr>
          <p:cNvPr id="260" name="四角形: 角を丸くする 6"/>
          <p:cNvGrpSpPr/>
          <p:nvPr/>
        </p:nvGrpSpPr>
        <p:grpSpPr>
          <a:xfrm>
            <a:off x="4198234" y="1564489"/>
            <a:ext cx="2423669" cy="461555"/>
            <a:chOff x="0" y="0"/>
            <a:chExt cx="2423667" cy="461553"/>
          </a:xfrm>
        </p:grpSpPr>
        <p:sp>
          <p:nvSpPr>
            <p:cNvPr id="258" name="角丸四角形"/>
            <p:cNvSpPr/>
            <p:nvPr/>
          </p:nvSpPr>
          <p:spPr>
            <a:xfrm>
              <a:off x="0" y="0"/>
              <a:ext cx="2423668" cy="461554"/>
            </a:xfrm>
            <a:prstGeom prst="roundRect">
              <a:avLst>
                <a:gd name="adj" fmla="val 16667"/>
              </a:avLst>
            </a:prstGeom>
            <a:gradFill flip="none" rotWithShape="1">
              <a:gsLst>
                <a:gs pos="0">
                  <a:schemeClr val="accent4">
                    <a:hueOff val="308222"/>
                    <a:satOff val="-2899"/>
                    <a:lumOff val="31823"/>
                  </a:schemeClr>
                </a:gs>
                <a:gs pos="100000">
                  <a:schemeClr val="accent4">
                    <a:hueOff val="109697"/>
                    <a:lumOff val="12112"/>
                  </a:schemeClr>
                </a:gs>
              </a:gsLst>
              <a:lin ang="5400000" scaled="0"/>
            </a:gradFill>
            <a:ln w="9525" cap="rnd">
              <a:solidFill>
                <a:schemeClr val="accent4"/>
              </a:solidFill>
              <a:prstDash val="solid"/>
              <a:round/>
            </a:ln>
            <a:effectLst/>
          </p:spPr>
          <p:txBody>
            <a:bodyPr wrap="square" lIns="45719" tIns="45719" rIns="45719" bIns="45719" numCol="1" anchor="ctr">
              <a:noAutofit/>
            </a:bodyPr>
            <a:lstStyle/>
            <a:p>
              <a:pPr algn="ctr"/>
            </a:p>
          </p:txBody>
        </p:sp>
        <p:sp>
          <p:nvSpPr>
            <p:cNvPr id="259" name="完了ルールを規定"/>
            <p:cNvSpPr txBox="1"/>
            <p:nvPr/>
          </p:nvSpPr>
          <p:spPr>
            <a:xfrm>
              <a:off x="73013" y="96157"/>
              <a:ext cx="2277642" cy="2692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sz="1400">
                  <a:latin typeface="メイリオ"/>
                  <a:ea typeface="メイリオ"/>
                  <a:cs typeface="メイリオ"/>
                  <a:sym typeface="メイリオ"/>
                </a:defRPr>
              </a:lvl1pPr>
            </a:lstStyle>
            <a:p>
              <a:pPr/>
              <a:r>
                <a:t>完了ルールを規定</a:t>
              </a:r>
            </a:p>
          </p:txBody>
        </p:sp>
      </p:grpSp>
      <p:grpSp>
        <p:nvGrpSpPr>
          <p:cNvPr id="263" name="四角形: 角を丸くする 7"/>
          <p:cNvGrpSpPr/>
          <p:nvPr/>
        </p:nvGrpSpPr>
        <p:grpSpPr>
          <a:xfrm>
            <a:off x="4198234" y="2164400"/>
            <a:ext cx="2423669" cy="461555"/>
            <a:chOff x="0" y="0"/>
            <a:chExt cx="2423667" cy="461553"/>
          </a:xfrm>
        </p:grpSpPr>
        <p:sp>
          <p:nvSpPr>
            <p:cNvPr id="261" name="角丸四角形"/>
            <p:cNvSpPr/>
            <p:nvPr/>
          </p:nvSpPr>
          <p:spPr>
            <a:xfrm>
              <a:off x="0" y="0"/>
              <a:ext cx="2423668" cy="461554"/>
            </a:xfrm>
            <a:prstGeom prst="roundRect">
              <a:avLst>
                <a:gd name="adj" fmla="val 16667"/>
              </a:avLst>
            </a:prstGeom>
            <a:gradFill flip="none" rotWithShape="1">
              <a:gsLst>
                <a:gs pos="0">
                  <a:schemeClr val="accent4">
                    <a:hueOff val="308222"/>
                    <a:satOff val="-2899"/>
                    <a:lumOff val="31823"/>
                  </a:schemeClr>
                </a:gs>
                <a:gs pos="100000">
                  <a:schemeClr val="accent4">
                    <a:hueOff val="109697"/>
                    <a:lumOff val="12112"/>
                  </a:schemeClr>
                </a:gs>
              </a:gsLst>
              <a:lin ang="5400000" scaled="0"/>
            </a:gradFill>
            <a:ln w="9525" cap="rnd">
              <a:solidFill>
                <a:schemeClr val="accent4"/>
              </a:solidFill>
              <a:prstDash val="solid"/>
              <a:round/>
            </a:ln>
            <a:effectLst/>
          </p:spPr>
          <p:txBody>
            <a:bodyPr wrap="square" lIns="45719" tIns="45719" rIns="45719" bIns="45719" numCol="1" anchor="ctr">
              <a:noAutofit/>
            </a:bodyPr>
            <a:lstStyle/>
            <a:p>
              <a:pPr algn="ctr"/>
            </a:p>
          </p:txBody>
        </p:sp>
        <p:sp>
          <p:nvSpPr>
            <p:cNvPr id="262" name="測定とフォロー体制"/>
            <p:cNvSpPr txBox="1"/>
            <p:nvPr/>
          </p:nvSpPr>
          <p:spPr>
            <a:xfrm>
              <a:off x="73013" y="96157"/>
              <a:ext cx="2277642" cy="2692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sz="1400">
                  <a:latin typeface="メイリオ"/>
                  <a:ea typeface="メイリオ"/>
                  <a:cs typeface="メイリオ"/>
                  <a:sym typeface="メイリオ"/>
                </a:defRPr>
              </a:lvl1pPr>
            </a:lstStyle>
            <a:p>
              <a:pPr/>
              <a:r>
                <a:t>測定とフォロー体制</a:t>
              </a:r>
            </a:p>
          </p:txBody>
        </p:sp>
      </p:grpSp>
      <p:grpSp>
        <p:nvGrpSpPr>
          <p:cNvPr id="266" name="四角形: 角を丸くする 8"/>
          <p:cNvGrpSpPr/>
          <p:nvPr/>
        </p:nvGrpSpPr>
        <p:grpSpPr>
          <a:xfrm>
            <a:off x="4198234" y="2764309"/>
            <a:ext cx="2423669" cy="461555"/>
            <a:chOff x="0" y="0"/>
            <a:chExt cx="2423667" cy="461553"/>
          </a:xfrm>
        </p:grpSpPr>
        <p:sp>
          <p:nvSpPr>
            <p:cNvPr id="264" name="角丸四角形"/>
            <p:cNvSpPr/>
            <p:nvPr/>
          </p:nvSpPr>
          <p:spPr>
            <a:xfrm>
              <a:off x="0" y="0"/>
              <a:ext cx="2423668" cy="461554"/>
            </a:xfrm>
            <a:prstGeom prst="roundRect">
              <a:avLst>
                <a:gd name="adj" fmla="val 16667"/>
              </a:avLst>
            </a:prstGeom>
            <a:gradFill flip="none" rotWithShape="1">
              <a:gsLst>
                <a:gs pos="0">
                  <a:schemeClr val="accent4">
                    <a:hueOff val="308222"/>
                    <a:satOff val="-2899"/>
                    <a:lumOff val="31823"/>
                  </a:schemeClr>
                </a:gs>
                <a:gs pos="100000">
                  <a:schemeClr val="accent4">
                    <a:hueOff val="109697"/>
                    <a:lumOff val="12112"/>
                  </a:schemeClr>
                </a:gs>
              </a:gsLst>
              <a:lin ang="5400000" scaled="0"/>
            </a:gradFill>
            <a:ln w="9525" cap="rnd">
              <a:solidFill>
                <a:schemeClr val="accent4"/>
              </a:solidFill>
              <a:prstDash val="solid"/>
              <a:round/>
            </a:ln>
            <a:effectLst/>
          </p:spPr>
          <p:txBody>
            <a:bodyPr wrap="square" lIns="45719" tIns="45719" rIns="45719" bIns="45719" numCol="1" anchor="ctr">
              <a:noAutofit/>
            </a:bodyPr>
            <a:lstStyle/>
            <a:p>
              <a:pPr algn="ctr"/>
            </a:p>
          </p:txBody>
        </p:sp>
        <p:sp>
          <p:nvSpPr>
            <p:cNvPr id="265" name="チーム目標の浸透"/>
            <p:cNvSpPr txBox="1"/>
            <p:nvPr/>
          </p:nvSpPr>
          <p:spPr>
            <a:xfrm>
              <a:off x="73013" y="96157"/>
              <a:ext cx="2277642" cy="2692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sz="1400">
                  <a:latin typeface="メイリオ"/>
                  <a:ea typeface="メイリオ"/>
                  <a:cs typeface="メイリオ"/>
                  <a:sym typeface="メイリオ"/>
                </a:defRPr>
              </a:lvl1pPr>
            </a:lstStyle>
            <a:p>
              <a:pPr/>
              <a:r>
                <a:t>チーム目標の浸透</a:t>
              </a:r>
            </a:p>
          </p:txBody>
        </p:sp>
      </p:grpSp>
      <p:grpSp>
        <p:nvGrpSpPr>
          <p:cNvPr id="269" name="四角形: 角を丸くする 9"/>
          <p:cNvGrpSpPr/>
          <p:nvPr/>
        </p:nvGrpSpPr>
        <p:grpSpPr>
          <a:xfrm>
            <a:off x="4198234" y="3364219"/>
            <a:ext cx="2423669" cy="461555"/>
            <a:chOff x="0" y="0"/>
            <a:chExt cx="2423667" cy="461553"/>
          </a:xfrm>
        </p:grpSpPr>
        <p:sp>
          <p:nvSpPr>
            <p:cNvPr id="267" name="角丸四角形"/>
            <p:cNvSpPr/>
            <p:nvPr/>
          </p:nvSpPr>
          <p:spPr>
            <a:xfrm>
              <a:off x="0" y="0"/>
              <a:ext cx="2423668" cy="461554"/>
            </a:xfrm>
            <a:prstGeom prst="roundRect">
              <a:avLst>
                <a:gd name="adj" fmla="val 16667"/>
              </a:avLst>
            </a:prstGeom>
            <a:gradFill flip="none" rotWithShape="1">
              <a:gsLst>
                <a:gs pos="0">
                  <a:schemeClr val="accent4">
                    <a:hueOff val="308222"/>
                    <a:satOff val="-2899"/>
                    <a:lumOff val="31823"/>
                  </a:schemeClr>
                </a:gs>
                <a:gs pos="100000">
                  <a:schemeClr val="accent4">
                    <a:hueOff val="109697"/>
                    <a:lumOff val="12112"/>
                  </a:schemeClr>
                </a:gs>
              </a:gsLst>
              <a:lin ang="5400000" scaled="0"/>
            </a:gradFill>
            <a:ln w="9525" cap="rnd">
              <a:solidFill>
                <a:schemeClr val="accent4"/>
              </a:solidFill>
              <a:prstDash val="solid"/>
              <a:round/>
            </a:ln>
            <a:effectLst/>
          </p:spPr>
          <p:txBody>
            <a:bodyPr wrap="square" lIns="45719" tIns="45719" rIns="45719" bIns="45719" numCol="1" anchor="ctr">
              <a:noAutofit/>
            </a:bodyPr>
            <a:lstStyle/>
            <a:p>
              <a:pPr algn="ctr"/>
            </a:p>
          </p:txBody>
        </p:sp>
        <p:sp>
          <p:nvSpPr>
            <p:cNvPr id="268" name="助け合える文化"/>
            <p:cNvSpPr txBox="1"/>
            <p:nvPr/>
          </p:nvSpPr>
          <p:spPr>
            <a:xfrm>
              <a:off x="73013" y="96157"/>
              <a:ext cx="2277642" cy="2692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sz="1400">
                  <a:latin typeface="メイリオ"/>
                  <a:ea typeface="メイリオ"/>
                  <a:cs typeface="メイリオ"/>
                  <a:sym typeface="メイリオ"/>
                </a:defRPr>
              </a:lvl1pPr>
            </a:lstStyle>
            <a:p>
              <a:pPr/>
              <a:r>
                <a:t>助け合える文化</a:t>
              </a:r>
            </a:p>
          </p:txBody>
        </p:sp>
      </p:grpSp>
      <p:grpSp>
        <p:nvGrpSpPr>
          <p:cNvPr id="272" name="四角形: 角を丸くする 10"/>
          <p:cNvGrpSpPr/>
          <p:nvPr/>
        </p:nvGrpSpPr>
        <p:grpSpPr>
          <a:xfrm>
            <a:off x="4198234" y="4022147"/>
            <a:ext cx="2423669" cy="461555"/>
            <a:chOff x="0" y="0"/>
            <a:chExt cx="2423667" cy="461553"/>
          </a:xfrm>
        </p:grpSpPr>
        <p:sp>
          <p:nvSpPr>
            <p:cNvPr id="270" name="角丸四角形"/>
            <p:cNvSpPr/>
            <p:nvPr/>
          </p:nvSpPr>
          <p:spPr>
            <a:xfrm>
              <a:off x="0" y="0"/>
              <a:ext cx="2423668" cy="461554"/>
            </a:xfrm>
            <a:prstGeom prst="roundRect">
              <a:avLst>
                <a:gd name="adj" fmla="val 16667"/>
              </a:avLst>
            </a:prstGeom>
            <a:gradFill flip="none" rotWithShape="1">
              <a:gsLst>
                <a:gs pos="0">
                  <a:schemeClr val="accent4">
                    <a:hueOff val="308222"/>
                    <a:satOff val="-2899"/>
                    <a:lumOff val="31823"/>
                  </a:schemeClr>
                </a:gs>
                <a:gs pos="100000">
                  <a:schemeClr val="accent4">
                    <a:hueOff val="109697"/>
                    <a:lumOff val="12112"/>
                  </a:schemeClr>
                </a:gs>
              </a:gsLst>
              <a:lin ang="5400000" scaled="0"/>
            </a:gradFill>
            <a:ln w="9525" cap="rnd">
              <a:solidFill>
                <a:schemeClr val="accent4"/>
              </a:solidFill>
              <a:prstDash val="solid"/>
              <a:round/>
            </a:ln>
            <a:effectLst/>
          </p:spPr>
          <p:txBody>
            <a:bodyPr wrap="square" lIns="45719" tIns="45719" rIns="45719" bIns="45719" numCol="1" anchor="ctr">
              <a:noAutofit/>
            </a:bodyPr>
            <a:lstStyle/>
            <a:p>
              <a:pPr algn="ctr"/>
            </a:p>
          </p:txBody>
        </p:sp>
        <p:sp>
          <p:nvSpPr>
            <p:cNvPr id="271" name="推進者・リーダ不在"/>
            <p:cNvSpPr txBox="1"/>
            <p:nvPr/>
          </p:nvSpPr>
          <p:spPr>
            <a:xfrm>
              <a:off x="73013" y="96157"/>
              <a:ext cx="2277642" cy="2692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sz="1400">
                  <a:latin typeface="メイリオ"/>
                  <a:ea typeface="メイリオ"/>
                  <a:cs typeface="メイリオ"/>
                  <a:sym typeface="メイリオ"/>
                </a:defRPr>
              </a:lvl1pPr>
            </a:lstStyle>
            <a:p>
              <a:pPr/>
              <a:r>
                <a:t>推進者・リーダ不在</a:t>
              </a:r>
            </a:p>
          </p:txBody>
        </p:sp>
      </p:grpSp>
      <p:grpSp>
        <p:nvGrpSpPr>
          <p:cNvPr id="275" name="四角形: 角を丸くする 11"/>
          <p:cNvGrpSpPr/>
          <p:nvPr/>
        </p:nvGrpSpPr>
        <p:grpSpPr>
          <a:xfrm>
            <a:off x="4198234" y="4680074"/>
            <a:ext cx="2423669" cy="461555"/>
            <a:chOff x="0" y="0"/>
            <a:chExt cx="2423667" cy="461553"/>
          </a:xfrm>
        </p:grpSpPr>
        <p:sp>
          <p:nvSpPr>
            <p:cNvPr id="273" name="角丸四角形"/>
            <p:cNvSpPr/>
            <p:nvPr/>
          </p:nvSpPr>
          <p:spPr>
            <a:xfrm>
              <a:off x="0" y="0"/>
              <a:ext cx="2423668" cy="461554"/>
            </a:xfrm>
            <a:prstGeom prst="roundRect">
              <a:avLst>
                <a:gd name="adj" fmla="val 16667"/>
              </a:avLst>
            </a:prstGeom>
            <a:gradFill flip="none" rotWithShape="1">
              <a:gsLst>
                <a:gs pos="0">
                  <a:schemeClr val="accent4">
                    <a:hueOff val="308222"/>
                    <a:satOff val="-2899"/>
                    <a:lumOff val="31823"/>
                  </a:schemeClr>
                </a:gs>
                <a:gs pos="100000">
                  <a:schemeClr val="accent4">
                    <a:hueOff val="109697"/>
                    <a:lumOff val="12112"/>
                  </a:schemeClr>
                </a:gs>
              </a:gsLst>
              <a:lin ang="5400000" scaled="0"/>
            </a:gradFill>
            <a:ln w="9525" cap="rnd">
              <a:solidFill>
                <a:schemeClr val="accent4"/>
              </a:solidFill>
              <a:prstDash val="solid"/>
              <a:round/>
            </a:ln>
            <a:effectLst/>
          </p:spPr>
          <p:txBody>
            <a:bodyPr wrap="square" lIns="45719" tIns="45719" rIns="45719" bIns="45719" numCol="1" anchor="ctr">
              <a:noAutofit/>
            </a:bodyPr>
            <a:lstStyle/>
            <a:p>
              <a:pPr algn="ctr"/>
            </a:p>
          </p:txBody>
        </p:sp>
        <p:sp>
          <p:nvSpPr>
            <p:cNvPr id="274" name="メンバーとの合意形成"/>
            <p:cNvSpPr txBox="1"/>
            <p:nvPr/>
          </p:nvSpPr>
          <p:spPr>
            <a:xfrm>
              <a:off x="73013" y="96157"/>
              <a:ext cx="2277642" cy="2692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sz="1400">
                  <a:latin typeface="メイリオ"/>
                  <a:ea typeface="メイリオ"/>
                  <a:cs typeface="メイリオ"/>
                  <a:sym typeface="メイリオ"/>
                </a:defRPr>
              </a:lvl1pPr>
            </a:lstStyle>
            <a:p>
              <a:pPr/>
              <a:r>
                <a:t>メンバーとの合意形成</a:t>
              </a:r>
            </a:p>
          </p:txBody>
        </p:sp>
      </p:grpSp>
      <p:grpSp>
        <p:nvGrpSpPr>
          <p:cNvPr id="278" name="四角形: 角を丸くする 12"/>
          <p:cNvGrpSpPr/>
          <p:nvPr/>
        </p:nvGrpSpPr>
        <p:grpSpPr>
          <a:xfrm>
            <a:off x="4198234" y="5331669"/>
            <a:ext cx="2423669" cy="461555"/>
            <a:chOff x="0" y="0"/>
            <a:chExt cx="2423667" cy="461553"/>
          </a:xfrm>
        </p:grpSpPr>
        <p:sp>
          <p:nvSpPr>
            <p:cNvPr id="276" name="角丸四角形"/>
            <p:cNvSpPr/>
            <p:nvPr/>
          </p:nvSpPr>
          <p:spPr>
            <a:xfrm>
              <a:off x="0" y="0"/>
              <a:ext cx="2423668" cy="461554"/>
            </a:xfrm>
            <a:prstGeom prst="roundRect">
              <a:avLst>
                <a:gd name="adj" fmla="val 16667"/>
              </a:avLst>
            </a:prstGeom>
            <a:gradFill flip="none" rotWithShape="1">
              <a:gsLst>
                <a:gs pos="0">
                  <a:schemeClr val="accent4">
                    <a:hueOff val="308222"/>
                    <a:satOff val="-2899"/>
                    <a:lumOff val="31823"/>
                  </a:schemeClr>
                </a:gs>
                <a:gs pos="100000">
                  <a:schemeClr val="accent4">
                    <a:hueOff val="109697"/>
                    <a:lumOff val="12112"/>
                  </a:schemeClr>
                </a:gs>
              </a:gsLst>
              <a:lin ang="5400000" scaled="0"/>
            </a:gradFill>
            <a:ln w="9525" cap="rnd">
              <a:solidFill>
                <a:schemeClr val="accent4"/>
              </a:solidFill>
              <a:prstDash val="solid"/>
              <a:round/>
            </a:ln>
            <a:effectLst/>
          </p:spPr>
          <p:txBody>
            <a:bodyPr wrap="square" lIns="45719" tIns="45719" rIns="45719" bIns="45719" numCol="1" anchor="ctr">
              <a:noAutofit/>
            </a:bodyPr>
            <a:lstStyle/>
            <a:p>
              <a:pPr algn="ctr"/>
            </a:p>
          </p:txBody>
        </p:sp>
        <p:sp>
          <p:nvSpPr>
            <p:cNvPr id="277" name="管理者が手本をみせる"/>
            <p:cNvSpPr txBox="1"/>
            <p:nvPr/>
          </p:nvSpPr>
          <p:spPr>
            <a:xfrm>
              <a:off x="73013" y="96157"/>
              <a:ext cx="2277642" cy="2692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sz="1400">
                  <a:latin typeface="メイリオ"/>
                  <a:ea typeface="メイリオ"/>
                  <a:cs typeface="メイリオ"/>
                  <a:sym typeface="メイリオ"/>
                </a:defRPr>
              </a:lvl1pPr>
            </a:lstStyle>
            <a:p>
              <a:pPr/>
              <a:r>
                <a:t>管理者が手本をみせる</a:t>
              </a:r>
            </a:p>
          </p:txBody>
        </p:sp>
      </p:grpSp>
      <p:grpSp>
        <p:nvGrpSpPr>
          <p:cNvPr id="281" name="四角形: 角を丸くする 13"/>
          <p:cNvGrpSpPr/>
          <p:nvPr/>
        </p:nvGrpSpPr>
        <p:grpSpPr>
          <a:xfrm>
            <a:off x="4198234" y="6002132"/>
            <a:ext cx="2423669" cy="461555"/>
            <a:chOff x="0" y="0"/>
            <a:chExt cx="2423667" cy="461553"/>
          </a:xfrm>
        </p:grpSpPr>
        <p:sp>
          <p:nvSpPr>
            <p:cNvPr id="279" name="角丸四角形"/>
            <p:cNvSpPr/>
            <p:nvPr/>
          </p:nvSpPr>
          <p:spPr>
            <a:xfrm>
              <a:off x="0" y="0"/>
              <a:ext cx="2423668" cy="461554"/>
            </a:xfrm>
            <a:prstGeom prst="roundRect">
              <a:avLst>
                <a:gd name="adj" fmla="val 16667"/>
              </a:avLst>
            </a:prstGeom>
            <a:gradFill flip="none" rotWithShape="1">
              <a:gsLst>
                <a:gs pos="0">
                  <a:schemeClr val="accent4">
                    <a:hueOff val="308222"/>
                    <a:satOff val="-2899"/>
                    <a:lumOff val="31823"/>
                  </a:schemeClr>
                </a:gs>
                <a:gs pos="100000">
                  <a:schemeClr val="accent4">
                    <a:hueOff val="109697"/>
                    <a:lumOff val="12112"/>
                  </a:schemeClr>
                </a:gs>
              </a:gsLst>
              <a:lin ang="5400000" scaled="0"/>
            </a:gradFill>
            <a:ln w="9525" cap="rnd">
              <a:solidFill>
                <a:schemeClr val="accent4"/>
              </a:solidFill>
              <a:prstDash val="solid"/>
              <a:round/>
            </a:ln>
            <a:effectLst/>
          </p:spPr>
          <p:txBody>
            <a:bodyPr wrap="square" lIns="45719" tIns="45719" rIns="45719" bIns="45719" numCol="1" anchor="ctr">
              <a:noAutofit/>
            </a:bodyPr>
            <a:lstStyle/>
            <a:p>
              <a:pPr algn="ctr"/>
            </a:p>
          </p:txBody>
        </p:sp>
        <p:sp>
          <p:nvSpPr>
            <p:cNvPr id="280" name="開発プロセスとの乖離"/>
            <p:cNvSpPr txBox="1"/>
            <p:nvPr/>
          </p:nvSpPr>
          <p:spPr>
            <a:xfrm>
              <a:off x="73013" y="96157"/>
              <a:ext cx="2277642" cy="2692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sz="1400">
                  <a:latin typeface="メイリオ"/>
                  <a:ea typeface="メイリオ"/>
                  <a:cs typeface="メイリオ"/>
                  <a:sym typeface="メイリオ"/>
                </a:defRPr>
              </a:lvl1pPr>
            </a:lstStyle>
            <a:p>
              <a:pPr/>
              <a:r>
                <a:t>開発プロセスとの乖離</a:t>
              </a:r>
            </a:p>
          </p:txBody>
        </p:sp>
      </p:grpSp>
      <p:grpSp>
        <p:nvGrpSpPr>
          <p:cNvPr id="284" name="四角形: 角を丸くする 14"/>
          <p:cNvGrpSpPr/>
          <p:nvPr/>
        </p:nvGrpSpPr>
        <p:grpSpPr>
          <a:xfrm>
            <a:off x="6631081" y="1564489"/>
            <a:ext cx="2423669" cy="461555"/>
            <a:chOff x="0" y="0"/>
            <a:chExt cx="2423667" cy="461553"/>
          </a:xfrm>
        </p:grpSpPr>
        <p:sp>
          <p:nvSpPr>
            <p:cNvPr id="282" name="角丸四角形"/>
            <p:cNvSpPr/>
            <p:nvPr/>
          </p:nvSpPr>
          <p:spPr>
            <a:xfrm>
              <a:off x="0" y="0"/>
              <a:ext cx="2423668" cy="461554"/>
            </a:xfrm>
            <a:prstGeom prst="roundRect">
              <a:avLst>
                <a:gd name="adj" fmla="val 16667"/>
              </a:avLst>
            </a:prstGeom>
            <a:gradFill flip="none" rotWithShape="1">
              <a:gsLst>
                <a:gs pos="0">
                  <a:schemeClr val="accent4">
                    <a:hueOff val="308222"/>
                    <a:satOff val="-2899"/>
                    <a:lumOff val="31823"/>
                  </a:schemeClr>
                </a:gs>
                <a:gs pos="100000">
                  <a:schemeClr val="accent4">
                    <a:hueOff val="109697"/>
                    <a:lumOff val="12112"/>
                  </a:schemeClr>
                </a:gs>
              </a:gsLst>
              <a:lin ang="5400000" scaled="0"/>
            </a:gradFill>
            <a:ln w="9525" cap="rnd">
              <a:solidFill>
                <a:schemeClr val="accent4"/>
              </a:solidFill>
              <a:prstDash val="solid"/>
              <a:round/>
            </a:ln>
            <a:effectLst/>
          </p:spPr>
          <p:txBody>
            <a:bodyPr wrap="square" lIns="45719" tIns="45719" rIns="45719" bIns="45719" numCol="1" anchor="ctr">
              <a:noAutofit/>
            </a:bodyPr>
            <a:lstStyle/>
            <a:p>
              <a:pPr algn="ctr"/>
            </a:p>
          </p:txBody>
        </p:sp>
        <p:sp>
          <p:nvSpPr>
            <p:cNvPr id="283" name="チケットの棚卸"/>
            <p:cNvSpPr txBox="1"/>
            <p:nvPr/>
          </p:nvSpPr>
          <p:spPr>
            <a:xfrm>
              <a:off x="73013" y="96157"/>
              <a:ext cx="2277642" cy="2692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sz="1400">
                  <a:latin typeface="メイリオ"/>
                  <a:ea typeface="メイリオ"/>
                  <a:cs typeface="メイリオ"/>
                  <a:sym typeface="メイリオ"/>
                </a:defRPr>
              </a:lvl1pPr>
            </a:lstStyle>
            <a:p>
              <a:pPr/>
              <a:r>
                <a:t>チケットの棚卸</a:t>
              </a:r>
            </a:p>
          </p:txBody>
        </p:sp>
      </p:grpSp>
      <p:grpSp>
        <p:nvGrpSpPr>
          <p:cNvPr id="287" name="四角形: 角を丸くする 15"/>
          <p:cNvGrpSpPr/>
          <p:nvPr/>
        </p:nvGrpSpPr>
        <p:grpSpPr>
          <a:xfrm>
            <a:off x="6631081" y="2175534"/>
            <a:ext cx="2423669" cy="461555"/>
            <a:chOff x="0" y="0"/>
            <a:chExt cx="2423667" cy="461553"/>
          </a:xfrm>
        </p:grpSpPr>
        <p:sp>
          <p:nvSpPr>
            <p:cNvPr id="285" name="角丸四角形"/>
            <p:cNvSpPr/>
            <p:nvPr/>
          </p:nvSpPr>
          <p:spPr>
            <a:xfrm>
              <a:off x="0" y="0"/>
              <a:ext cx="2423668" cy="461554"/>
            </a:xfrm>
            <a:prstGeom prst="roundRect">
              <a:avLst>
                <a:gd name="adj" fmla="val 16667"/>
              </a:avLst>
            </a:prstGeom>
            <a:gradFill flip="none" rotWithShape="1">
              <a:gsLst>
                <a:gs pos="0">
                  <a:schemeClr val="accent4">
                    <a:hueOff val="308222"/>
                    <a:satOff val="-2899"/>
                    <a:lumOff val="31823"/>
                  </a:schemeClr>
                </a:gs>
                <a:gs pos="100000">
                  <a:schemeClr val="accent4">
                    <a:hueOff val="109697"/>
                    <a:lumOff val="12112"/>
                  </a:schemeClr>
                </a:gs>
              </a:gsLst>
              <a:lin ang="5400000" scaled="0"/>
            </a:gradFill>
            <a:ln w="9525" cap="rnd">
              <a:solidFill>
                <a:schemeClr val="accent4"/>
              </a:solidFill>
              <a:prstDash val="solid"/>
              <a:round/>
            </a:ln>
            <a:effectLst/>
          </p:spPr>
          <p:txBody>
            <a:bodyPr wrap="square" lIns="45719" tIns="45719" rIns="45719" bIns="45719" numCol="1" anchor="ctr">
              <a:noAutofit/>
            </a:bodyPr>
            <a:lstStyle/>
            <a:p>
              <a:pPr algn="ctr">
                <a:defRPr sz="1400">
                  <a:latin typeface="メイリオ"/>
                  <a:ea typeface="メイリオ"/>
                  <a:cs typeface="メイリオ"/>
                  <a:sym typeface="メイリオ"/>
                </a:defRPr>
              </a:pPr>
            </a:p>
          </p:txBody>
        </p:sp>
        <p:sp>
          <p:nvSpPr>
            <p:cNvPr id="286" name="他者への共有の重要さ"/>
            <p:cNvSpPr txBox="1"/>
            <p:nvPr/>
          </p:nvSpPr>
          <p:spPr>
            <a:xfrm>
              <a:off x="73013" y="96157"/>
              <a:ext cx="2277642" cy="2692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sz="1400">
                  <a:latin typeface="メイリオ"/>
                  <a:ea typeface="メイリオ"/>
                  <a:cs typeface="メイリオ"/>
                  <a:sym typeface="メイリオ"/>
                </a:defRPr>
              </a:lvl1pPr>
            </a:lstStyle>
            <a:p>
              <a:pPr/>
              <a:r>
                <a:t>他者への共有の重要さ</a:t>
              </a:r>
            </a:p>
          </p:txBody>
        </p:sp>
      </p:grpSp>
      <p:grpSp>
        <p:nvGrpSpPr>
          <p:cNvPr id="290" name="四角形: 角を丸くする 16"/>
          <p:cNvGrpSpPr/>
          <p:nvPr/>
        </p:nvGrpSpPr>
        <p:grpSpPr>
          <a:xfrm>
            <a:off x="6631081" y="2764309"/>
            <a:ext cx="2423669" cy="461555"/>
            <a:chOff x="0" y="0"/>
            <a:chExt cx="2423667" cy="461553"/>
          </a:xfrm>
        </p:grpSpPr>
        <p:sp>
          <p:nvSpPr>
            <p:cNvPr id="288" name="角丸四角形"/>
            <p:cNvSpPr/>
            <p:nvPr/>
          </p:nvSpPr>
          <p:spPr>
            <a:xfrm>
              <a:off x="0" y="0"/>
              <a:ext cx="2423668" cy="461554"/>
            </a:xfrm>
            <a:prstGeom prst="roundRect">
              <a:avLst>
                <a:gd name="adj" fmla="val 16667"/>
              </a:avLst>
            </a:prstGeom>
            <a:gradFill flip="none" rotWithShape="1">
              <a:gsLst>
                <a:gs pos="0">
                  <a:schemeClr val="accent4">
                    <a:hueOff val="308222"/>
                    <a:satOff val="-2899"/>
                    <a:lumOff val="31823"/>
                  </a:schemeClr>
                </a:gs>
                <a:gs pos="100000">
                  <a:schemeClr val="accent4">
                    <a:hueOff val="109697"/>
                    <a:lumOff val="12112"/>
                  </a:schemeClr>
                </a:gs>
              </a:gsLst>
              <a:lin ang="5400000" scaled="0"/>
            </a:gradFill>
            <a:ln w="9525" cap="rnd">
              <a:solidFill>
                <a:schemeClr val="accent4"/>
              </a:solidFill>
              <a:prstDash val="solid"/>
              <a:round/>
            </a:ln>
            <a:effectLst/>
          </p:spPr>
          <p:txBody>
            <a:bodyPr wrap="square" lIns="45719" tIns="45719" rIns="45719" bIns="45719" numCol="1" anchor="ctr">
              <a:noAutofit/>
            </a:bodyPr>
            <a:lstStyle/>
            <a:p>
              <a:pPr algn="ctr">
                <a:defRPr sz="1400">
                  <a:latin typeface="メイリオ"/>
                  <a:ea typeface="メイリオ"/>
                  <a:cs typeface="メイリオ"/>
                  <a:sym typeface="メイリオ"/>
                </a:defRPr>
              </a:pPr>
            </a:p>
          </p:txBody>
        </p:sp>
        <p:sp>
          <p:nvSpPr>
            <p:cNvPr id="289" name="期日に対しての合意"/>
            <p:cNvSpPr txBox="1"/>
            <p:nvPr/>
          </p:nvSpPr>
          <p:spPr>
            <a:xfrm>
              <a:off x="73013" y="96157"/>
              <a:ext cx="2277642" cy="2692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sz="1400">
                  <a:latin typeface="メイリオ"/>
                  <a:ea typeface="メイリオ"/>
                  <a:cs typeface="メイリオ"/>
                  <a:sym typeface="メイリオ"/>
                </a:defRPr>
              </a:lvl1pPr>
            </a:lstStyle>
            <a:p>
              <a:pPr/>
              <a:r>
                <a:t>期日に対しての合意</a:t>
              </a:r>
            </a:p>
          </p:txBody>
        </p:sp>
      </p:grpSp>
      <p:grpSp>
        <p:nvGrpSpPr>
          <p:cNvPr id="293" name="四角形: 角を丸くする 17"/>
          <p:cNvGrpSpPr/>
          <p:nvPr/>
        </p:nvGrpSpPr>
        <p:grpSpPr>
          <a:xfrm>
            <a:off x="6631081" y="3368426"/>
            <a:ext cx="2423669" cy="461555"/>
            <a:chOff x="0" y="0"/>
            <a:chExt cx="2423667" cy="461553"/>
          </a:xfrm>
        </p:grpSpPr>
        <p:sp>
          <p:nvSpPr>
            <p:cNvPr id="291" name="角丸四角形"/>
            <p:cNvSpPr/>
            <p:nvPr/>
          </p:nvSpPr>
          <p:spPr>
            <a:xfrm>
              <a:off x="0" y="0"/>
              <a:ext cx="2423668" cy="461554"/>
            </a:xfrm>
            <a:prstGeom prst="roundRect">
              <a:avLst>
                <a:gd name="adj" fmla="val 16667"/>
              </a:avLst>
            </a:prstGeom>
            <a:gradFill flip="none" rotWithShape="1">
              <a:gsLst>
                <a:gs pos="0">
                  <a:schemeClr val="accent4">
                    <a:hueOff val="308222"/>
                    <a:satOff val="-2899"/>
                    <a:lumOff val="31823"/>
                  </a:schemeClr>
                </a:gs>
                <a:gs pos="100000">
                  <a:schemeClr val="accent4">
                    <a:hueOff val="109697"/>
                    <a:lumOff val="12112"/>
                  </a:schemeClr>
                </a:gs>
              </a:gsLst>
              <a:lin ang="5400000" scaled="0"/>
            </a:gradFill>
            <a:ln w="9525" cap="rnd">
              <a:solidFill>
                <a:schemeClr val="accent4"/>
              </a:solidFill>
              <a:prstDash val="solid"/>
              <a:round/>
            </a:ln>
            <a:effectLst/>
          </p:spPr>
          <p:txBody>
            <a:bodyPr wrap="square" lIns="45719" tIns="45719" rIns="45719" bIns="45719" numCol="1" anchor="ctr">
              <a:noAutofit/>
            </a:bodyPr>
            <a:lstStyle/>
            <a:p>
              <a:pPr algn="ctr">
                <a:defRPr sz="1400">
                  <a:latin typeface="メイリオ"/>
                  <a:ea typeface="メイリオ"/>
                  <a:cs typeface="メイリオ"/>
                  <a:sym typeface="メイリオ"/>
                </a:defRPr>
              </a:pPr>
            </a:p>
          </p:txBody>
        </p:sp>
        <p:sp>
          <p:nvSpPr>
            <p:cNvPr id="292" name="フォローアップ不足"/>
            <p:cNvSpPr txBox="1"/>
            <p:nvPr/>
          </p:nvSpPr>
          <p:spPr>
            <a:xfrm>
              <a:off x="73013" y="96157"/>
              <a:ext cx="2277642" cy="2692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sz="1400">
                  <a:latin typeface="メイリオ"/>
                  <a:ea typeface="メイリオ"/>
                  <a:cs typeface="メイリオ"/>
                  <a:sym typeface="メイリオ"/>
                </a:defRPr>
              </a:lvl1pPr>
            </a:lstStyle>
            <a:p>
              <a:pPr/>
              <a:r>
                <a:t>フォローアップ不足</a:t>
              </a:r>
            </a:p>
          </p:txBody>
        </p:sp>
      </p:grpSp>
      <p:grpSp>
        <p:nvGrpSpPr>
          <p:cNvPr id="296" name="四角形: 角を丸くする 18"/>
          <p:cNvGrpSpPr/>
          <p:nvPr/>
        </p:nvGrpSpPr>
        <p:grpSpPr>
          <a:xfrm>
            <a:off x="6631081" y="4025615"/>
            <a:ext cx="2423669" cy="461555"/>
            <a:chOff x="0" y="0"/>
            <a:chExt cx="2423667" cy="461553"/>
          </a:xfrm>
        </p:grpSpPr>
        <p:sp>
          <p:nvSpPr>
            <p:cNvPr id="294" name="角丸四角形"/>
            <p:cNvSpPr/>
            <p:nvPr/>
          </p:nvSpPr>
          <p:spPr>
            <a:xfrm>
              <a:off x="0" y="0"/>
              <a:ext cx="2423668" cy="461554"/>
            </a:xfrm>
            <a:prstGeom prst="roundRect">
              <a:avLst>
                <a:gd name="adj" fmla="val 16667"/>
              </a:avLst>
            </a:prstGeom>
            <a:gradFill flip="none" rotWithShape="1">
              <a:gsLst>
                <a:gs pos="0">
                  <a:schemeClr val="accent4">
                    <a:hueOff val="308222"/>
                    <a:satOff val="-2899"/>
                    <a:lumOff val="31823"/>
                  </a:schemeClr>
                </a:gs>
                <a:gs pos="100000">
                  <a:schemeClr val="accent4">
                    <a:hueOff val="109697"/>
                    <a:lumOff val="12112"/>
                  </a:schemeClr>
                </a:gs>
              </a:gsLst>
              <a:lin ang="5400000" scaled="0"/>
            </a:gradFill>
            <a:ln w="9525" cap="rnd">
              <a:solidFill>
                <a:schemeClr val="accent4"/>
              </a:solidFill>
              <a:prstDash val="solid"/>
              <a:round/>
            </a:ln>
            <a:effectLst/>
          </p:spPr>
          <p:txBody>
            <a:bodyPr wrap="square" lIns="45719" tIns="45719" rIns="45719" bIns="45719" numCol="1" anchor="ctr">
              <a:noAutofit/>
            </a:bodyPr>
            <a:lstStyle/>
            <a:p>
              <a:pPr algn="ctr">
                <a:defRPr sz="1400">
                  <a:latin typeface="メイリオ"/>
                  <a:ea typeface="メイリオ"/>
                  <a:cs typeface="メイリオ"/>
                  <a:sym typeface="メイリオ"/>
                </a:defRPr>
              </a:pPr>
            </a:p>
          </p:txBody>
        </p:sp>
        <p:sp>
          <p:nvSpPr>
            <p:cNvPr id="295" name="双方向コミュニケーション"/>
            <p:cNvSpPr txBox="1"/>
            <p:nvPr/>
          </p:nvSpPr>
          <p:spPr>
            <a:xfrm>
              <a:off x="73013" y="96157"/>
              <a:ext cx="2277642" cy="2692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sz="1400">
                  <a:latin typeface="メイリオ"/>
                  <a:ea typeface="メイリオ"/>
                  <a:cs typeface="メイリオ"/>
                  <a:sym typeface="メイリオ"/>
                </a:defRPr>
              </a:lvl1pPr>
            </a:lstStyle>
            <a:p>
              <a:pPr/>
              <a:r>
                <a:t>双方向コミュニケーション</a:t>
              </a:r>
            </a:p>
          </p:txBody>
        </p:sp>
      </p:grpSp>
      <p:grpSp>
        <p:nvGrpSpPr>
          <p:cNvPr id="299" name="四角形: 角を丸くする 19"/>
          <p:cNvGrpSpPr/>
          <p:nvPr/>
        </p:nvGrpSpPr>
        <p:grpSpPr>
          <a:xfrm>
            <a:off x="6631081" y="4680074"/>
            <a:ext cx="2423669" cy="461555"/>
            <a:chOff x="0" y="0"/>
            <a:chExt cx="2423667" cy="461553"/>
          </a:xfrm>
        </p:grpSpPr>
        <p:sp>
          <p:nvSpPr>
            <p:cNvPr id="297" name="角丸四角形"/>
            <p:cNvSpPr/>
            <p:nvPr/>
          </p:nvSpPr>
          <p:spPr>
            <a:xfrm>
              <a:off x="0" y="0"/>
              <a:ext cx="2423668" cy="461554"/>
            </a:xfrm>
            <a:prstGeom prst="roundRect">
              <a:avLst>
                <a:gd name="adj" fmla="val 16667"/>
              </a:avLst>
            </a:prstGeom>
            <a:gradFill flip="none" rotWithShape="1">
              <a:gsLst>
                <a:gs pos="0">
                  <a:schemeClr val="accent4">
                    <a:hueOff val="308222"/>
                    <a:satOff val="-2899"/>
                    <a:lumOff val="31823"/>
                  </a:schemeClr>
                </a:gs>
                <a:gs pos="100000">
                  <a:schemeClr val="accent4">
                    <a:hueOff val="109697"/>
                    <a:lumOff val="12112"/>
                  </a:schemeClr>
                </a:gs>
              </a:gsLst>
              <a:lin ang="5400000" scaled="0"/>
            </a:gradFill>
            <a:ln w="9525" cap="rnd">
              <a:solidFill>
                <a:schemeClr val="accent4"/>
              </a:solidFill>
              <a:prstDash val="solid"/>
              <a:round/>
            </a:ln>
            <a:effectLst/>
          </p:spPr>
          <p:txBody>
            <a:bodyPr wrap="square" lIns="45719" tIns="45719" rIns="45719" bIns="45719" numCol="1" anchor="ctr">
              <a:noAutofit/>
            </a:bodyPr>
            <a:lstStyle/>
            <a:p>
              <a:pPr algn="ctr">
                <a:defRPr sz="1400">
                  <a:latin typeface="メイリオ"/>
                  <a:ea typeface="メイリオ"/>
                  <a:cs typeface="メイリオ"/>
                  <a:sym typeface="メイリオ"/>
                </a:defRPr>
              </a:pPr>
            </a:p>
          </p:txBody>
        </p:sp>
        <p:sp>
          <p:nvSpPr>
            <p:cNvPr id="298" name="適切なプラグインや設定"/>
            <p:cNvSpPr txBox="1"/>
            <p:nvPr/>
          </p:nvSpPr>
          <p:spPr>
            <a:xfrm>
              <a:off x="73013" y="96157"/>
              <a:ext cx="2277642" cy="2692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sz="1400">
                  <a:latin typeface="メイリオ"/>
                  <a:ea typeface="メイリオ"/>
                  <a:cs typeface="メイリオ"/>
                  <a:sym typeface="メイリオ"/>
                </a:defRPr>
              </a:lvl1pPr>
            </a:lstStyle>
            <a:p>
              <a:pPr/>
              <a:r>
                <a:t>適切なプラグインや設定</a:t>
              </a:r>
            </a:p>
          </p:txBody>
        </p:sp>
      </p:grpSp>
      <p:grpSp>
        <p:nvGrpSpPr>
          <p:cNvPr id="302" name="四角形: 角を丸くする 20"/>
          <p:cNvGrpSpPr/>
          <p:nvPr/>
        </p:nvGrpSpPr>
        <p:grpSpPr>
          <a:xfrm>
            <a:off x="6631081" y="5331669"/>
            <a:ext cx="2423669" cy="461555"/>
            <a:chOff x="0" y="0"/>
            <a:chExt cx="2423667" cy="461553"/>
          </a:xfrm>
        </p:grpSpPr>
        <p:sp>
          <p:nvSpPr>
            <p:cNvPr id="300" name="角丸四角形"/>
            <p:cNvSpPr/>
            <p:nvPr/>
          </p:nvSpPr>
          <p:spPr>
            <a:xfrm>
              <a:off x="0" y="0"/>
              <a:ext cx="2423668" cy="461554"/>
            </a:xfrm>
            <a:prstGeom prst="roundRect">
              <a:avLst>
                <a:gd name="adj" fmla="val 16667"/>
              </a:avLst>
            </a:prstGeom>
            <a:gradFill flip="none" rotWithShape="1">
              <a:gsLst>
                <a:gs pos="0">
                  <a:schemeClr val="accent4">
                    <a:hueOff val="308222"/>
                    <a:satOff val="-2899"/>
                    <a:lumOff val="31823"/>
                  </a:schemeClr>
                </a:gs>
                <a:gs pos="100000">
                  <a:schemeClr val="accent4">
                    <a:hueOff val="109697"/>
                    <a:lumOff val="12112"/>
                  </a:schemeClr>
                </a:gs>
              </a:gsLst>
              <a:lin ang="5400000" scaled="0"/>
            </a:gradFill>
            <a:ln w="9525" cap="rnd">
              <a:solidFill>
                <a:schemeClr val="accent4"/>
              </a:solidFill>
              <a:prstDash val="solid"/>
              <a:round/>
            </a:ln>
            <a:effectLst/>
          </p:spPr>
          <p:txBody>
            <a:bodyPr wrap="square" lIns="45719" tIns="45719" rIns="45719" bIns="45719" numCol="1" anchor="ctr">
              <a:noAutofit/>
            </a:bodyPr>
            <a:lstStyle/>
            <a:p>
              <a:pPr algn="ctr">
                <a:defRPr sz="1400">
                  <a:latin typeface="メイリオ"/>
                  <a:ea typeface="メイリオ"/>
                  <a:cs typeface="メイリオ"/>
                  <a:sym typeface="メイリオ"/>
                </a:defRPr>
              </a:pPr>
            </a:p>
          </p:txBody>
        </p:sp>
        <p:sp>
          <p:nvSpPr>
            <p:cNvPr id="301" name="管理項目の精査"/>
            <p:cNvSpPr txBox="1"/>
            <p:nvPr/>
          </p:nvSpPr>
          <p:spPr>
            <a:xfrm>
              <a:off x="73013" y="96157"/>
              <a:ext cx="2277642" cy="2692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sz="1400">
                  <a:latin typeface="メイリオ"/>
                  <a:ea typeface="メイリオ"/>
                  <a:cs typeface="メイリオ"/>
                  <a:sym typeface="メイリオ"/>
                </a:defRPr>
              </a:lvl1pPr>
            </a:lstStyle>
            <a:p>
              <a:pPr/>
              <a:r>
                <a:t>管理項目の精査</a:t>
              </a:r>
            </a:p>
          </p:txBody>
        </p:sp>
      </p:grpSp>
      <p:grpSp>
        <p:nvGrpSpPr>
          <p:cNvPr id="305" name="四角形: 角を丸くする 21"/>
          <p:cNvGrpSpPr/>
          <p:nvPr/>
        </p:nvGrpSpPr>
        <p:grpSpPr>
          <a:xfrm>
            <a:off x="6605681" y="6002132"/>
            <a:ext cx="2423669" cy="461555"/>
            <a:chOff x="0" y="0"/>
            <a:chExt cx="2423667" cy="461553"/>
          </a:xfrm>
        </p:grpSpPr>
        <p:sp>
          <p:nvSpPr>
            <p:cNvPr id="303" name="角丸四角形"/>
            <p:cNvSpPr/>
            <p:nvPr/>
          </p:nvSpPr>
          <p:spPr>
            <a:xfrm>
              <a:off x="0" y="0"/>
              <a:ext cx="2423668" cy="461554"/>
            </a:xfrm>
            <a:prstGeom prst="roundRect">
              <a:avLst>
                <a:gd name="adj" fmla="val 16667"/>
              </a:avLst>
            </a:prstGeom>
            <a:gradFill flip="none" rotWithShape="1">
              <a:gsLst>
                <a:gs pos="0">
                  <a:schemeClr val="accent4">
                    <a:hueOff val="308222"/>
                    <a:satOff val="-2899"/>
                    <a:lumOff val="31823"/>
                  </a:schemeClr>
                </a:gs>
                <a:gs pos="100000">
                  <a:schemeClr val="accent4">
                    <a:hueOff val="109697"/>
                    <a:lumOff val="12112"/>
                  </a:schemeClr>
                </a:gs>
              </a:gsLst>
              <a:lin ang="5400000" scaled="0"/>
            </a:gradFill>
            <a:ln w="9525" cap="rnd">
              <a:solidFill>
                <a:schemeClr val="accent4"/>
              </a:solidFill>
              <a:prstDash val="solid"/>
              <a:round/>
            </a:ln>
            <a:effectLst/>
          </p:spPr>
          <p:txBody>
            <a:bodyPr wrap="square" lIns="45719" tIns="45719" rIns="45719" bIns="45719" numCol="1" anchor="ctr">
              <a:noAutofit/>
            </a:bodyPr>
            <a:lstStyle/>
            <a:p>
              <a:pPr algn="ctr">
                <a:defRPr sz="1400">
                  <a:latin typeface="メイリオ"/>
                  <a:ea typeface="メイリオ"/>
                  <a:cs typeface="メイリオ"/>
                  <a:sym typeface="メイリオ"/>
                </a:defRPr>
              </a:pPr>
            </a:p>
          </p:txBody>
        </p:sp>
        <p:sp>
          <p:nvSpPr>
            <p:cNvPr id="304" name="心理的安全性の欠如"/>
            <p:cNvSpPr txBox="1"/>
            <p:nvPr/>
          </p:nvSpPr>
          <p:spPr>
            <a:xfrm>
              <a:off x="73013" y="96157"/>
              <a:ext cx="2277642" cy="2692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sz="1400">
                  <a:latin typeface="メイリオ"/>
                  <a:ea typeface="メイリオ"/>
                  <a:cs typeface="メイリオ"/>
                  <a:sym typeface="メイリオ"/>
                </a:defRPr>
              </a:lvl1pPr>
            </a:lstStyle>
            <a:p>
              <a:pPr/>
              <a:r>
                <a:t>心理的安全性の欠如</a:t>
              </a:r>
            </a:p>
          </p:txBody>
        </p:sp>
      </p:gr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4" presetID="2" grpId="1" fill="hold">
                                  <p:stCondLst>
                                    <p:cond delay="0"/>
                                  </p:stCondLst>
                                  <p:iterate type="el" backwards="0">
                                    <p:tmAbs val="0"/>
                                  </p:iterate>
                                  <p:childTnLst>
                                    <p:set>
                                      <p:cBhvr>
                                        <p:cTn id="6" fill="hold"/>
                                        <p:tgtEl>
                                          <p:spTgt spid="260"/>
                                        </p:tgtEl>
                                        <p:attrNameLst>
                                          <p:attrName>style.visibility</p:attrName>
                                        </p:attrNameLst>
                                      </p:cBhvr>
                                      <p:to>
                                        <p:strVal val="visible"/>
                                      </p:to>
                                    </p:set>
                                    <p:anim calcmode="lin" valueType="num">
                                      <p:cBhvr>
                                        <p:cTn id="7" dur="1000" fill="hold"/>
                                        <p:tgtEl>
                                          <p:spTgt spid="260"/>
                                        </p:tgtEl>
                                        <p:attrNameLst>
                                          <p:attrName>ppt_x</p:attrName>
                                        </p:attrNameLst>
                                      </p:cBhvr>
                                      <p:tavLst>
                                        <p:tav tm="0">
                                          <p:val>
                                            <p:strVal val="#ppt_x"/>
                                          </p:val>
                                        </p:tav>
                                        <p:tav tm="100000">
                                          <p:val>
                                            <p:strVal val="#ppt_x"/>
                                          </p:val>
                                        </p:tav>
                                      </p:tavLst>
                                    </p:anim>
                                    <p:anim calcmode="lin" valueType="num">
                                      <p:cBhvr>
                                        <p:cTn id="8" dur="1000" fill="hold"/>
                                        <p:tgtEl>
                                          <p:spTgt spid="260"/>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Class="entr" nodeType="afterEffect" presetSubtype="4" presetID="2" grpId="2" fill="hold">
                                  <p:stCondLst>
                                    <p:cond delay="0"/>
                                  </p:stCondLst>
                                  <p:iterate type="el" backwards="0">
                                    <p:tmAbs val="0"/>
                                  </p:iterate>
                                  <p:childTnLst>
                                    <p:set>
                                      <p:cBhvr>
                                        <p:cTn id="11" fill="hold"/>
                                        <p:tgtEl>
                                          <p:spTgt spid="263"/>
                                        </p:tgtEl>
                                        <p:attrNameLst>
                                          <p:attrName>style.visibility</p:attrName>
                                        </p:attrNameLst>
                                      </p:cBhvr>
                                      <p:to>
                                        <p:strVal val="visible"/>
                                      </p:to>
                                    </p:set>
                                    <p:anim calcmode="lin" valueType="num">
                                      <p:cBhvr>
                                        <p:cTn id="12" dur="1000" fill="hold"/>
                                        <p:tgtEl>
                                          <p:spTgt spid="263"/>
                                        </p:tgtEl>
                                        <p:attrNameLst>
                                          <p:attrName>ppt_x</p:attrName>
                                        </p:attrNameLst>
                                      </p:cBhvr>
                                      <p:tavLst>
                                        <p:tav tm="0">
                                          <p:val>
                                            <p:strVal val="#ppt_x"/>
                                          </p:val>
                                        </p:tav>
                                        <p:tav tm="100000">
                                          <p:val>
                                            <p:strVal val="#ppt_x"/>
                                          </p:val>
                                        </p:tav>
                                      </p:tavLst>
                                    </p:anim>
                                    <p:anim calcmode="lin" valueType="num">
                                      <p:cBhvr>
                                        <p:cTn id="13" dur="1000" fill="hold"/>
                                        <p:tgtEl>
                                          <p:spTgt spid="263"/>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Class="entr" nodeType="afterEffect" presetSubtype="4" presetID="2" grpId="3" fill="hold">
                                  <p:stCondLst>
                                    <p:cond delay="0"/>
                                  </p:stCondLst>
                                  <p:iterate type="el" backwards="0">
                                    <p:tmAbs val="0"/>
                                  </p:iterate>
                                  <p:childTnLst>
                                    <p:set>
                                      <p:cBhvr>
                                        <p:cTn id="16" fill="hold"/>
                                        <p:tgtEl>
                                          <p:spTgt spid="266"/>
                                        </p:tgtEl>
                                        <p:attrNameLst>
                                          <p:attrName>style.visibility</p:attrName>
                                        </p:attrNameLst>
                                      </p:cBhvr>
                                      <p:to>
                                        <p:strVal val="visible"/>
                                      </p:to>
                                    </p:set>
                                    <p:anim calcmode="lin" valueType="num">
                                      <p:cBhvr>
                                        <p:cTn id="17" dur="1000" fill="hold"/>
                                        <p:tgtEl>
                                          <p:spTgt spid="266"/>
                                        </p:tgtEl>
                                        <p:attrNameLst>
                                          <p:attrName>ppt_x</p:attrName>
                                        </p:attrNameLst>
                                      </p:cBhvr>
                                      <p:tavLst>
                                        <p:tav tm="0">
                                          <p:val>
                                            <p:strVal val="#ppt_x"/>
                                          </p:val>
                                        </p:tav>
                                        <p:tav tm="100000">
                                          <p:val>
                                            <p:strVal val="#ppt_x"/>
                                          </p:val>
                                        </p:tav>
                                      </p:tavLst>
                                    </p:anim>
                                    <p:anim calcmode="lin" valueType="num">
                                      <p:cBhvr>
                                        <p:cTn id="18" dur="1000" fill="hold"/>
                                        <p:tgtEl>
                                          <p:spTgt spid="266"/>
                                        </p:tgtEl>
                                        <p:attrNameLst>
                                          <p:attrName>ppt_y</p:attrName>
                                        </p:attrNameLst>
                                      </p:cBhvr>
                                      <p:tavLst>
                                        <p:tav tm="0">
                                          <p:val>
                                            <p:strVal val="1+#ppt_h/2"/>
                                          </p:val>
                                        </p:tav>
                                        <p:tav tm="100000">
                                          <p:val>
                                            <p:strVal val="#ppt_y"/>
                                          </p:val>
                                        </p:tav>
                                      </p:tavLst>
                                    </p:anim>
                                  </p:childTnLst>
                                </p:cTn>
                              </p:par>
                            </p:childTnLst>
                          </p:cTn>
                        </p:par>
                        <p:par>
                          <p:cTn id="19" fill="hold">
                            <p:stCondLst>
                              <p:cond delay="3000"/>
                            </p:stCondLst>
                            <p:childTnLst>
                              <p:par>
                                <p:cTn id="20" presetClass="entr" nodeType="afterEffect" presetSubtype="4" presetID="2" grpId="4" fill="hold">
                                  <p:stCondLst>
                                    <p:cond delay="0"/>
                                  </p:stCondLst>
                                  <p:iterate type="el" backwards="0">
                                    <p:tmAbs val="0"/>
                                  </p:iterate>
                                  <p:childTnLst>
                                    <p:set>
                                      <p:cBhvr>
                                        <p:cTn id="21" fill="hold"/>
                                        <p:tgtEl>
                                          <p:spTgt spid="269"/>
                                        </p:tgtEl>
                                        <p:attrNameLst>
                                          <p:attrName>style.visibility</p:attrName>
                                        </p:attrNameLst>
                                      </p:cBhvr>
                                      <p:to>
                                        <p:strVal val="visible"/>
                                      </p:to>
                                    </p:set>
                                    <p:anim calcmode="lin" valueType="num">
                                      <p:cBhvr>
                                        <p:cTn id="22" dur="1000" fill="hold"/>
                                        <p:tgtEl>
                                          <p:spTgt spid="269"/>
                                        </p:tgtEl>
                                        <p:attrNameLst>
                                          <p:attrName>ppt_x</p:attrName>
                                        </p:attrNameLst>
                                      </p:cBhvr>
                                      <p:tavLst>
                                        <p:tav tm="0">
                                          <p:val>
                                            <p:strVal val="#ppt_x"/>
                                          </p:val>
                                        </p:tav>
                                        <p:tav tm="100000">
                                          <p:val>
                                            <p:strVal val="#ppt_x"/>
                                          </p:val>
                                        </p:tav>
                                      </p:tavLst>
                                    </p:anim>
                                    <p:anim calcmode="lin" valueType="num">
                                      <p:cBhvr>
                                        <p:cTn id="23" dur="1000" fill="hold"/>
                                        <p:tgtEl>
                                          <p:spTgt spid="269"/>
                                        </p:tgtEl>
                                        <p:attrNameLst>
                                          <p:attrName>ppt_y</p:attrName>
                                        </p:attrNameLst>
                                      </p:cBhvr>
                                      <p:tavLst>
                                        <p:tav tm="0">
                                          <p:val>
                                            <p:strVal val="1+#ppt_h/2"/>
                                          </p:val>
                                        </p:tav>
                                        <p:tav tm="100000">
                                          <p:val>
                                            <p:strVal val="#ppt_y"/>
                                          </p:val>
                                        </p:tav>
                                      </p:tavLst>
                                    </p:anim>
                                  </p:childTnLst>
                                </p:cTn>
                              </p:par>
                            </p:childTnLst>
                          </p:cTn>
                        </p:par>
                        <p:par>
                          <p:cTn id="24" fill="hold">
                            <p:stCondLst>
                              <p:cond delay="4000"/>
                            </p:stCondLst>
                            <p:childTnLst>
                              <p:par>
                                <p:cTn id="25" presetClass="entr" nodeType="afterEffect" presetSubtype="4" presetID="2" grpId="5" fill="hold">
                                  <p:stCondLst>
                                    <p:cond delay="0"/>
                                  </p:stCondLst>
                                  <p:iterate type="el" backwards="0">
                                    <p:tmAbs val="0"/>
                                  </p:iterate>
                                  <p:childTnLst>
                                    <p:set>
                                      <p:cBhvr>
                                        <p:cTn id="26" fill="hold"/>
                                        <p:tgtEl>
                                          <p:spTgt spid="272"/>
                                        </p:tgtEl>
                                        <p:attrNameLst>
                                          <p:attrName>style.visibility</p:attrName>
                                        </p:attrNameLst>
                                      </p:cBhvr>
                                      <p:to>
                                        <p:strVal val="visible"/>
                                      </p:to>
                                    </p:set>
                                    <p:anim calcmode="lin" valueType="num">
                                      <p:cBhvr>
                                        <p:cTn id="27" dur="1000" fill="hold"/>
                                        <p:tgtEl>
                                          <p:spTgt spid="272"/>
                                        </p:tgtEl>
                                        <p:attrNameLst>
                                          <p:attrName>ppt_x</p:attrName>
                                        </p:attrNameLst>
                                      </p:cBhvr>
                                      <p:tavLst>
                                        <p:tav tm="0">
                                          <p:val>
                                            <p:strVal val="#ppt_x"/>
                                          </p:val>
                                        </p:tav>
                                        <p:tav tm="100000">
                                          <p:val>
                                            <p:strVal val="#ppt_x"/>
                                          </p:val>
                                        </p:tav>
                                      </p:tavLst>
                                    </p:anim>
                                    <p:anim calcmode="lin" valueType="num">
                                      <p:cBhvr>
                                        <p:cTn id="28" dur="1000" fill="hold"/>
                                        <p:tgtEl>
                                          <p:spTgt spid="272"/>
                                        </p:tgtEl>
                                        <p:attrNameLst>
                                          <p:attrName>ppt_y</p:attrName>
                                        </p:attrNameLst>
                                      </p:cBhvr>
                                      <p:tavLst>
                                        <p:tav tm="0">
                                          <p:val>
                                            <p:strVal val="1+#ppt_h/2"/>
                                          </p:val>
                                        </p:tav>
                                        <p:tav tm="100000">
                                          <p:val>
                                            <p:strVal val="#ppt_y"/>
                                          </p:val>
                                        </p:tav>
                                      </p:tavLst>
                                    </p:anim>
                                  </p:childTnLst>
                                </p:cTn>
                              </p:par>
                            </p:childTnLst>
                          </p:cTn>
                        </p:par>
                        <p:par>
                          <p:cTn id="29" fill="hold">
                            <p:stCondLst>
                              <p:cond delay="5000"/>
                            </p:stCondLst>
                            <p:childTnLst>
                              <p:par>
                                <p:cTn id="30" presetClass="entr" nodeType="afterEffect" presetSubtype="4" presetID="2" grpId="6" fill="hold">
                                  <p:stCondLst>
                                    <p:cond delay="0"/>
                                  </p:stCondLst>
                                  <p:iterate type="el" backwards="0">
                                    <p:tmAbs val="0"/>
                                  </p:iterate>
                                  <p:childTnLst>
                                    <p:set>
                                      <p:cBhvr>
                                        <p:cTn id="31" fill="hold"/>
                                        <p:tgtEl>
                                          <p:spTgt spid="275"/>
                                        </p:tgtEl>
                                        <p:attrNameLst>
                                          <p:attrName>style.visibility</p:attrName>
                                        </p:attrNameLst>
                                      </p:cBhvr>
                                      <p:to>
                                        <p:strVal val="visible"/>
                                      </p:to>
                                    </p:set>
                                    <p:anim calcmode="lin" valueType="num">
                                      <p:cBhvr>
                                        <p:cTn id="32" dur="1000" fill="hold"/>
                                        <p:tgtEl>
                                          <p:spTgt spid="275"/>
                                        </p:tgtEl>
                                        <p:attrNameLst>
                                          <p:attrName>ppt_x</p:attrName>
                                        </p:attrNameLst>
                                      </p:cBhvr>
                                      <p:tavLst>
                                        <p:tav tm="0">
                                          <p:val>
                                            <p:strVal val="#ppt_x"/>
                                          </p:val>
                                        </p:tav>
                                        <p:tav tm="100000">
                                          <p:val>
                                            <p:strVal val="#ppt_x"/>
                                          </p:val>
                                        </p:tav>
                                      </p:tavLst>
                                    </p:anim>
                                    <p:anim calcmode="lin" valueType="num">
                                      <p:cBhvr>
                                        <p:cTn id="33" dur="1000" fill="hold"/>
                                        <p:tgtEl>
                                          <p:spTgt spid="275"/>
                                        </p:tgtEl>
                                        <p:attrNameLst>
                                          <p:attrName>ppt_y</p:attrName>
                                        </p:attrNameLst>
                                      </p:cBhvr>
                                      <p:tavLst>
                                        <p:tav tm="0">
                                          <p:val>
                                            <p:strVal val="1+#ppt_h/2"/>
                                          </p:val>
                                        </p:tav>
                                        <p:tav tm="100000">
                                          <p:val>
                                            <p:strVal val="#ppt_y"/>
                                          </p:val>
                                        </p:tav>
                                      </p:tavLst>
                                    </p:anim>
                                  </p:childTnLst>
                                </p:cTn>
                              </p:par>
                            </p:childTnLst>
                          </p:cTn>
                        </p:par>
                        <p:par>
                          <p:cTn id="34" fill="hold">
                            <p:stCondLst>
                              <p:cond delay="6000"/>
                            </p:stCondLst>
                            <p:childTnLst>
                              <p:par>
                                <p:cTn id="35" presetClass="entr" nodeType="afterEffect" presetSubtype="4" presetID="2" grpId="7" fill="hold">
                                  <p:stCondLst>
                                    <p:cond delay="0"/>
                                  </p:stCondLst>
                                  <p:iterate type="el" backwards="0">
                                    <p:tmAbs val="0"/>
                                  </p:iterate>
                                  <p:childTnLst>
                                    <p:set>
                                      <p:cBhvr>
                                        <p:cTn id="36" fill="hold"/>
                                        <p:tgtEl>
                                          <p:spTgt spid="278"/>
                                        </p:tgtEl>
                                        <p:attrNameLst>
                                          <p:attrName>style.visibility</p:attrName>
                                        </p:attrNameLst>
                                      </p:cBhvr>
                                      <p:to>
                                        <p:strVal val="visible"/>
                                      </p:to>
                                    </p:set>
                                    <p:anim calcmode="lin" valueType="num">
                                      <p:cBhvr>
                                        <p:cTn id="37" dur="1000" fill="hold"/>
                                        <p:tgtEl>
                                          <p:spTgt spid="278"/>
                                        </p:tgtEl>
                                        <p:attrNameLst>
                                          <p:attrName>ppt_x</p:attrName>
                                        </p:attrNameLst>
                                      </p:cBhvr>
                                      <p:tavLst>
                                        <p:tav tm="0">
                                          <p:val>
                                            <p:strVal val="#ppt_x"/>
                                          </p:val>
                                        </p:tav>
                                        <p:tav tm="100000">
                                          <p:val>
                                            <p:strVal val="#ppt_x"/>
                                          </p:val>
                                        </p:tav>
                                      </p:tavLst>
                                    </p:anim>
                                    <p:anim calcmode="lin" valueType="num">
                                      <p:cBhvr>
                                        <p:cTn id="38" dur="1000" fill="hold"/>
                                        <p:tgtEl>
                                          <p:spTgt spid="278"/>
                                        </p:tgtEl>
                                        <p:attrNameLst>
                                          <p:attrName>ppt_y</p:attrName>
                                        </p:attrNameLst>
                                      </p:cBhvr>
                                      <p:tavLst>
                                        <p:tav tm="0">
                                          <p:val>
                                            <p:strVal val="1+#ppt_h/2"/>
                                          </p:val>
                                        </p:tav>
                                        <p:tav tm="100000">
                                          <p:val>
                                            <p:strVal val="#ppt_y"/>
                                          </p:val>
                                        </p:tav>
                                      </p:tavLst>
                                    </p:anim>
                                  </p:childTnLst>
                                </p:cTn>
                              </p:par>
                            </p:childTnLst>
                          </p:cTn>
                        </p:par>
                        <p:par>
                          <p:cTn id="39" fill="hold">
                            <p:stCondLst>
                              <p:cond delay="7000"/>
                            </p:stCondLst>
                            <p:childTnLst>
                              <p:par>
                                <p:cTn id="40" presetClass="entr" nodeType="afterEffect" presetSubtype="4" presetID="2" grpId="8" fill="hold">
                                  <p:stCondLst>
                                    <p:cond delay="0"/>
                                  </p:stCondLst>
                                  <p:iterate type="el" backwards="0">
                                    <p:tmAbs val="0"/>
                                  </p:iterate>
                                  <p:childTnLst>
                                    <p:set>
                                      <p:cBhvr>
                                        <p:cTn id="41" fill="hold"/>
                                        <p:tgtEl>
                                          <p:spTgt spid="281"/>
                                        </p:tgtEl>
                                        <p:attrNameLst>
                                          <p:attrName>style.visibility</p:attrName>
                                        </p:attrNameLst>
                                      </p:cBhvr>
                                      <p:to>
                                        <p:strVal val="visible"/>
                                      </p:to>
                                    </p:set>
                                    <p:anim calcmode="lin" valueType="num">
                                      <p:cBhvr>
                                        <p:cTn id="42" dur="1000" fill="hold"/>
                                        <p:tgtEl>
                                          <p:spTgt spid="281"/>
                                        </p:tgtEl>
                                        <p:attrNameLst>
                                          <p:attrName>ppt_x</p:attrName>
                                        </p:attrNameLst>
                                      </p:cBhvr>
                                      <p:tavLst>
                                        <p:tav tm="0">
                                          <p:val>
                                            <p:strVal val="#ppt_x"/>
                                          </p:val>
                                        </p:tav>
                                        <p:tav tm="100000">
                                          <p:val>
                                            <p:strVal val="#ppt_x"/>
                                          </p:val>
                                        </p:tav>
                                      </p:tavLst>
                                    </p:anim>
                                    <p:anim calcmode="lin" valueType="num">
                                      <p:cBhvr>
                                        <p:cTn id="43" dur="1000" fill="hold"/>
                                        <p:tgtEl>
                                          <p:spTgt spid="281"/>
                                        </p:tgtEl>
                                        <p:attrNameLst>
                                          <p:attrName>ppt_y</p:attrName>
                                        </p:attrNameLst>
                                      </p:cBhvr>
                                      <p:tavLst>
                                        <p:tav tm="0">
                                          <p:val>
                                            <p:strVal val="1+#ppt_h/2"/>
                                          </p:val>
                                        </p:tav>
                                        <p:tav tm="100000">
                                          <p:val>
                                            <p:strVal val="#ppt_y"/>
                                          </p:val>
                                        </p:tav>
                                      </p:tavLst>
                                    </p:anim>
                                  </p:childTnLst>
                                </p:cTn>
                              </p:par>
                            </p:childTnLst>
                          </p:cTn>
                        </p:par>
                        <p:par>
                          <p:cTn id="44" fill="hold">
                            <p:stCondLst>
                              <p:cond delay="8000"/>
                            </p:stCondLst>
                            <p:childTnLst>
                              <p:par>
                                <p:cTn id="45" presetClass="entr" nodeType="afterEffect" presetSubtype="4" presetID="2" grpId="9" fill="hold">
                                  <p:stCondLst>
                                    <p:cond delay="0"/>
                                  </p:stCondLst>
                                  <p:iterate type="el" backwards="0">
                                    <p:tmAbs val="0"/>
                                  </p:iterate>
                                  <p:childTnLst>
                                    <p:set>
                                      <p:cBhvr>
                                        <p:cTn id="46" fill="hold"/>
                                        <p:tgtEl>
                                          <p:spTgt spid="284"/>
                                        </p:tgtEl>
                                        <p:attrNameLst>
                                          <p:attrName>style.visibility</p:attrName>
                                        </p:attrNameLst>
                                      </p:cBhvr>
                                      <p:to>
                                        <p:strVal val="visible"/>
                                      </p:to>
                                    </p:set>
                                    <p:anim calcmode="lin" valueType="num">
                                      <p:cBhvr>
                                        <p:cTn id="47" dur="1000" fill="hold"/>
                                        <p:tgtEl>
                                          <p:spTgt spid="284"/>
                                        </p:tgtEl>
                                        <p:attrNameLst>
                                          <p:attrName>ppt_x</p:attrName>
                                        </p:attrNameLst>
                                      </p:cBhvr>
                                      <p:tavLst>
                                        <p:tav tm="0">
                                          <p:val>
                                            <p:strVal val="#ppt_x"/>
                                          </p:val>
                                        </p:tav>
                                        <p:tav tm="100000">
                                          <p:val>
                                            <p:strVal val="#ppt_x"/>
                                          </p:val>
                                        </p:tav>
                                      </p:tavLst>
                                    </p:anim>
                                    <p:anim calcmode="lin" valueType="num">
                                      <p:cBhvr>
                                        <p:cTn id="48" dur="1000" fill="hold"/>
                                        <p:tgtEl>
                                          <p:spTgt spid="284"/>
                                        </p:tgtEl>
                                        <p:attrNameLst>
                                          <p:attrName>ppt_y</p:attrName>
                                        </p:attrNameLst>
                                      </p:cBhvr>
                                      <p:tavLst>
                                        <p:tav tm="0">
                                          <p:val>
                                            <p:strVal val="1+#ppt_h/2"/>
                                          </p:val>
                                        </p:tav>
                                        <p:tav tm="100000">
                                          <p:val>
                                            <p:strVal val="#ppt_y"/>
                                          </p:val>
                                        </p:tav>
                                      </p:tavLst>
                                    </p:anim>
                                  </p:childTnLst>
                                </p:cTn>
                              </p:par>
                            </p:childTnLst>
                          </p:cTn>
                        </p:par>
                        <p:par>
                          <p:cTn id="49" fill="hold">
                            <p:stCondLst>
                              <p:cond delay="9000"/>
                            </p:stCondLst>
                            <p:childTnLst>
                              <p:par>
                                <p:cTn id="50" presetClass="entr" nodeType="afterEffect" presetSubtype="4" presetID="2" grpId="10" fill="hold">
                                  <p:stCondLst>
                                    <p:cond delay="0"/>
                                  </p:stCondLst>
                                  <p:iterate type="el" backwards="0">
                                    <p:tmAbs val="0"/>
                                  </p:iterate>
                                  <p:childTnLst>
                                    <p:set>
                                      <p:cBhvr>
                                        <p:cTn id="51" fill="hold"/>
                                        <p:tgtEl>
                                          <p:spTgt spid="287"/>
                                        </p:tgtEl>
                                        <p:attrNameLst>
                                          <p:attrName>style.visibility</p:attrName>
                                        </p:attrNameLst>
                                      </p:cBhvr>
                                      <p:to>
                                        <p:strVal val="visible"/>
                                      </p:to>
                                    </p:set>
                                    <p:anim calcmode="lin" valueType="num">
                                      <p:cBhvr>
                                        <p:cTn id="52" dur="1000" fill="hold"/>
                                        <p:tgtEl>
                                          <p:spTgt spid="287"/>
                                        </p:tgtEl>
                                        <p:attrNameLst>
                                          <p:attrName>ppt_x</p:attrName>
                                        </p:attrNameLst>
                                      </p:cBhvr>
                                      <p:tavLst>
                                        <p:tav tm="0">
                                          <p:val>
                                            <p:strVal val="#ppt_x"/>
                                          </p:val>
                                        </p:tav>
                                        <p:tav tm="100000">
                                          <p:val>
                                            <p:strVal val="#ppt_x"/>
                                          </p:val>
                                        </p:tav>
                                      </p:tavLst>
                                    </p:anim>
                                    <p:anim calcmode="lin" valueType="num">
                                      <p:cBhvr>
                                        <p:cTn id="53" dur="1000" fill="hold"/>
                                        <p:tgtEl>
                                          <p:spTgt spid="287"/>
                                        </p:tgtEl>
                                        <p:attrNameLst>
                                          <p:attrName>ppt_y</p:attrName>
                                        </p:attrNameLst>
                                      </p:cBhvr>
                                      <p:tavLst>
                                        <p:tav tm="0">
                                          <p:val>
                                            <p:strVal val="1+#ppt_h/2"/>
                                          </p:val>
                                        </p:tav>
                                        <p:tav tm="100000">
                                          <p:val>
                                            <p:strVal val="#ppt_y"/>
                                          </p:val>
                                        </p:tav>
                                      </p:tavLst>
                                    </p:anim>
                                  </p:childTnLst>
                                </p:cTn>
                              </p:par>
                            </p:childTnLst>
                          </p:cTn>
                        </p:par>
                        <p:par>
                          <p:cTn id="54" fill="hold">
                            <p:stCondLst>
                              <p:cond delay="10000"/>
                            </p:stCondLst>
                            <p:childTnLst>
                              <p:par>
                                <p:cTn id="55" presetClass="entr" nodeType="afterEffect" presetSubtype="4" presetID="2" grpId="11" fill="hold">
                                  <p:stCondLst>
                                    <p:cond delay="0"/>
                                  </p:stCondLst>
                                  <p:iterate type="el" backwards="0">
                                    <p:tmAbs val="0"/>
                                  </p:iterate>
                                  <p:childTnLst>
                                    <p:set>
                                      <p:cBhvr>
                                        <p:cTn id="56" fill="hold"/>
                                        <p:tgtEl>
                                          <p:spTgt spid="290"/>
                                        </p:tgtEl>
                                        <p:attrNameLst>
                                          <p:attrName>style.visibility</p:attrName>
                                        </p:attrNameLst>
                                      </p:cBhvr>
                                      <p:to>
                                        <p:strVal val="visible"/>
                                      </p:to>
                                    </p:set>
                                    <p:anim calcmode="lin" valueType="num">
                                      <p:cBhvr>
                                        <p:cTn id="57" dur="1000" fill="hold"/>
                                        <p:tgtEl>
                                          <p:spTgt spid="290"/>
                                        </p:tgtEl>
                                        <p:attrNameLst>
                                          <p:attrName>ppt_x</p:attrName>
                                        </p:attrNameLst>
                                      </p:cBhvr>
                                      <p:tavLst>
                                        <p:tav tm="0">
                                          <p:val>
                                            <p:strVal val="#ppt_x"/>
                                          </p:val>
                                        </p:tav>
                                        <p:tav tm="100000">
                                          <p:val>
                                            <p:strVal val="#ppt_x"/>
                                          </p:val>
                                        </p:tav>
                                      </p:tavLst>
                                    </p:anim>
                                    <p:anim calcmode="lin" valueType="num">
                                      <p:cBhvr>
                                        <p:cTn id="58" dur="1000" fill="hold"/>
                                        <p:tgtEl>
                                          <p:spTgt spid="290"/>
                                        </p:tgtEl>
                                        <p:attrNameLst>
                                          <p:attrName>ppt_y</p:attrName>
                                        </p:attrNameLst>
                                      </p:cBhvr>
                                      <p:tavLst>
                                        <p:tav tm="0">
                                          <p:val>
                                            <p:strVal val="1+#ppt_h/2"/>
                                          </p:val>
                                        </p:tav>
                                        <p:tav tm="100000">
                                          <p:val>
                                            <p:strVal val="#ppt_y"/>
                                          </p:val>
                                        </p:tav>
                                      </p:tavLst>
                                    </p:anim>
                                  </p:childTnLst>
                                </p:cTn>
                              </p:par>
                            </p:childTnLst>
                          </p:cTn>
                        </p:par>
                        <p:par>
                          <p:cTn id="59" fill="hold">
                            <p:stCondLst>
                              <p:cond delay="11000"/>
                            </p:stCondLst>
                            <p:childTnLst>
                              <p:par>
                                <p:cTn id="60" presetClass="entr" nodeType="afterEffect" presetSubtype="4" presetID="2" grpId="12" fill="hold">
                                  <p:stCondLst>
                                    <p:cond delay="0"/>
                                  </p:stCondLst>
                                  <p:iterate type="el" backwards="0">
                                    <p:tmAbs val="0"/>
                                  </p:iterate>
                                  <p:childTnLst>
                                    <p:set>
                                      <p:cBhvr>
                                        <p:cTn id="61" fill="hold"/>
                                        <p:tgtEl>
                                          <p:spTgt spid="293"/>
                                        </p:tgtEl>
                                        <p:attrNameLst>
                                          <p:attrName>style.visibility</p:attrName>
                                        </p:attrNameLst>
                                      </p:cBhvr>
                                      <p:to>
                                        <p:strVal val="visible"/>
                                      </p:to>
                                    </p:set>
                                    <p:anim calcmode="lin" valueType="num">
                                      <p:cBhvr>
                                        <p:cTn id="62" dur="1000" fill="hold"/>
                                        <p:tgtEl>
                                          <p:spTgt spid="293"/>
                                        </p:tgtEl>
                                        <p:attrNameLst>
                                          <p:attrName>ppt_x</p:attrName>
                                        </p:attrNameLst>
                                      </p:cBhvr>
                                      <p:tavLst>
                                        <p:tav tm="0">
                                          <p:val>
                                            <p:strVal val="#ppt_x"/>
                                          </p:val>
                                        </p:tav>
                                        <p:tav tm="100000">
                                          <p:val>
                                            <p:strVal val="#ppt_x"/>
                                          </p:val>
                                        </p:tav>
                                      </p:tavLst>
                                    </p:anim>
                                    <p:anim calcmode="lin" valueType="num">
                                      <p:cBhvr>
                                        <p:cTn id="63" dur="1000" fill="hold"/>
                                        <p:tgtEl>
                                          <p:spTgt spid="293"/>
                                        </p:tgtEl>
                                        <p:attrNameLst>
                                          <p:attrName>ppt_y</p:attrName>
                                        </p:attrNameLst>
                                      </p:cBhvr>
                                      <p:tavLst>
                                        <p:tav tm="0">
                                          <p:val>
                                            <p:strVal val="1+#ppt_h/2"/>
                                          </p:val>
                                        </p:tav>
                                        <p:tav tm="100000">
                                          <p:val>
                                            <p:strVal val="#ppt_y"/>
                                          </p:val>
                                        </p:tav>
                                      </p:tavLst>
                                    </p:anim>
                                  </p:childTnLst>
                                </p:cTn>
                              </p:par>
                            </p:childTnLst>
                          </p:cTn>
                        </p:par>
                        <p:par>
                          <p:cTn id="64" fill="hold">
                            <p:stCondLst>
                              <p:cond delay="12000"/>
                            </p:stCondLst>
                            <p:childTnLst>
                              <p:par>
                                <p:cTn id="65" presetClass="entr" nodeType="afterEffect" presetSubtype="4" presetID="2" grpId="13" fill="hold">
                                  <p:stCondLst>
                                    <p:cond delay="0"/>
                                  </p:stCondLst>
                                  <p:iterate type="el" backwards="0">
                                    <p:tmAbs val="0"/>
                                  </p:iterate>
                                  <p:childTnLst>
                                    <p:set>
                                      <p:cBhvr>
                                        <p:cTn id="66" fill="hold"/>
                                        <p:tgtEl>
                                          <p:spTgt spid="296"/>
                                        </p:tgtEl>
                                        <p:attrNameLst>
                                          <p:attrName>style.visibility</p:attrName>
                                        </p:attrNameLst>
                                      </p:cBhvr>
                                      <p:to>
                                        <p:strVal val="visible"/>
                                      </p:to>
                                    </p:set>
                                    <p:anim calcmode="lin" valueType="num">
                                      <p:cBhvr>
                                        <p:cTn id="67" dur="1000" fill="hold"/>
                                        <p:tgtEl>
                                          <p:spTgt spid="296"/>
                                        </p:tgtEl>
                                        <p:attrNameLst>
                                          <p:attrName>ppt_x</p:attrName>
                                        </p:attrNameLst>
                                      </p:cBhvr>
                                      <p:tavLst>
                                        <p:tav tm="0">
                                          <p:val>
                                            <p:strVal val="#ppt_x"/>
                                          </p:val>
                                        </p:tav>
                                        <p:tav tm="100000">
                                          <p:val>
                                            <p:strVal val="#ppt_x"/>
                                          </p:val>
                                        </p:tav>
                                      </p:tavLst>
                                    </p:anim>
                                    <p:anim calcmode="lin" valueType="num">
                                      <p:cBhvr>
                                        <p:cTn id="68" dur="1000" fill="hold"/>
                                        <p:tgtEl>
                                          <p:spTgt spid="296"/>
                                        </p:tgtEl>
                                        <p:attrNameLst>
                                          <p:attrName>ppt_y</p:attrName>
                                        </p:attrNameLst>
                                      </p:cBhvr>
                                      <p:tavLst>
                                        <p:tav tm="0">
                                          <p:val>
                                            <p:strVal val="1+#ppt_h/2"/>
                                          </p:val>
                                        </p:tav>
                                        <p:tav tm="100000">
                                          <p:val>
                                            <p:strVal val="#ppt_y"/>
                                          </p:val>
                                        </p:tav>
                                      </p:tavLst>
                                    </p:anim>
                                  </p:childTnLst>
                                </p:cTn>
                              </p:par>
                            </p:childTnLst>
                          </p:cTn>
                        </p:par>
                        <p:par>
                          <p:cTn id="69" fill="hold">
                            <p:stCondLst>
                              <p:cond delay="13000"/>
                            </p:stCondLst>
                            <p:childTnLst>
                              <p:par>
                                <p:cTn id="70" presetClass="entr" nodeType="afterEffect" presetSubtype="4" presetID="2" grpId="14" fill="hold">
                                  <p:stCondLst>
                                    <p:cond delay="0"/>
                                  </p:stCondLst>
                                  <p:iterate type="el" backwards="0">
                                    <p:tmAbs val="0"/>
                                  </p:iterate>
                                  <p:childTnLst>
                                    <p:set>
                                      <p:cBhvr>
                                        <p:cTn id="71" fill="hold"/>
                                        <p:tgtEl>
                                          <p:spTgt spid="299"/>
                                        </p:tgtEl>
                                        <p:attrNameLst>
                                          <p:attrName>style.visibility</p:attrName>
                                        </p:attrNameLst>
                                      </p:cBhvr>
                                      <p:to>
                                        <p:strVal val="visible"/>
                                      </p:to>
                                    </p:set>
                                    <p:anim calcmode="lin" valueType="num">
                                      <p:cBhvr>
                                        <p:cTn id="72" dur="1000" fill="hold"/>
                                        <p:tgtEl>
                                          <p:spTgt spid="299"/>
                                        </p:tgtEl>
                                        <p:attrNameLst>
                                          <p:attrName>ppt_x</p:attrName>
                                        </p:attrNameLst>
                                      </p:cBhvr>
                                      <p:tavLst>
                                        <p:tav tm="0">
                                          <p:val>
                                            <p:strVal val="#ppt_x"/>
                                          </p:val>
                                        </p:tav>
                                        <p:tav tm="100000">
                                          <p:val>
                                            <p:strVal val="#ppt_x"/>
                                          </p:val>
                                        </p:tav>
                                      </p:tavLst>
                                    </p:anim>
                                    <p:anim calcmode="lin" valueType="num">
                                      <p:cBhvr>
                                        <p:cTn id="73" dur="1000" fill="hold"/>
                                        <p:tgtEl>
                                          <p:spTgt spid="299"/>
                                        </p:tgtEl>
                                        <p:attrNameLst>
                                          <p:attrName>ppt_y</p:attrName>
                                        </p:attrNameLst>
                                      </p:cBhvr>
                                      <p:tavLst>
                                        <p:tav tm="0">
                                          <p:val>
                                            <p:strVal val="1+#ppt_h/2"/>
                                          </p:val>
                                        </p:tav>
                                        <p:tav tm="100000">
                                          <p:val>
                                            <p:strVal val="#ppt_y"/>
                                          </p:val>
                                        </p:tav>
                                      </p:tavLst>
                                    </p:anim>
                                  </p:childTnLst>
                                </p:cTn>
                              </p:par>
                            </p:childTnLst>
                          </p:cTn>
                        </p:par>
                        <p:par>
                          <p:cTn id="74" fill="hold">
                            <p:stCondLst>
                              <p:cond delay="14000"/>
                            </p:stCondLst>
                            <p:childTnLst>
                              <p:par>
                                <p:cTn id="75" presetClass="entr" nodeType="afterEffect" presetSubtype="4" presetID="2" grpId="15" fill="hold">
                                  <p:stCondLst>
                                    <p:cond delay="0"/>
                                  </p:stCondLst>
                                  <p:iterate type="el" backwards="0">
                                    <p:tmAbs val="0"/>
                                  </p:iterate>
                                  <p:childTnLst>
                                    <p:set>
                                      <p:cBhvr>
                                        <p:cTn id="76" fill="hold"/>
                                        <p:tgtEl>
                                          <p:spTgt spid="302"/>
                                        </p:tgtEl>
                                        <p:attrNameLst>
                                          <p:attrName>style.visibility</p:attrName>
                                        </p:attrNameLst>
                                      </p:cBhvr>
                                      <p:to>
                                        <p:strVal val="visible"/>
                                      </p:to>
                                    </p:set>
                                    <p:anim calcmode="lin" valueType="num">
                                      <p:cBhvr>
                                        <p:cTn id="77" dur="1000" fill="hold"/>
                                        <p:tgtEl>
                                          <p:spTgt spid="302"/>
                                        </p:tgtEl>
                                        <p:attrNameLst>
                                          <p:attrName>ppt_x</p:attrName>
                                        </p:attrNameLst>
                                      </p:cBhvr>
                                      <p:tavLst>
                                        <p:tav tm="0">
                                          <p:val>
                                            <p:strVal val="#ppt_x"/>
                                          </p:val>
                                        </p:tav>
                                        <p:tav tm="100000">
                                          <p:val>
                                            <p:strVal val="#ppt_x"/>
                                          </p:val>
                                        </p:tav>
                                      </p:tavLst>
                                    </p:anim>
                                    <p:anim calcmode="lin" valueType="num">
                                      <p:cBhvr>
                                        <p:cTn id="78" dur="1000" fill="hold"/>
                                        <p:tgtEl>
                                          <p:spTgt spid="302"/>
                                        </p:tgtEl>
                                        <p:attrNameLst>
                                          <p:attrName>ppt_y</p:attrName>
                                        </p:attrNameLst>
                                      </p:cBhvr>
                                      <p:tavLst>
                                        <p:tav tm="0">
                                          <p:val>
                                            <p:strVal val="1+#ppt_h/2"/>
                                          </p:val>
                                        </p:tav>
                                        <p:tav tm="100000">
                                          <p:val>
                                            <p:strVal val="#ppt_y"/>
                                          </p:val>
                                        </p:tav>
                                      </p:tavLst>
                                    </p:anim>
                                  </p:childTnLst>
                                </p:cTn>
                              </p:par>
                            </p:childTnLst>
                          </p:cTn>
                        </p:par>
                        <p:par>
                          <p:cTn id="79" fill="hold">
                            <p:stCondLst>
                              <p:cond delay="15000"/>
                            </p:stCondLst>
                            <p:childTnLst>
                              <p:par>
                                <p:cTn id="80" presetClass="entr" nodeType="afterEffect" presetSubtype="4" presetID="2" grpId="16" fill="hold">
                                  <p:stCondLst>
                                    <p:cond delay="0"/>
                                  </p:stCondLst>
                                  <p:iterate type="el" backwards="0">
                                    <p:tmAbs val="0"/>
                                  </p:iterate>
                                  <p:childTnLst>
                                    <p:set>
                                      <p:cBhvr>
                                        <p:cTn id="81" fill="hold"/>
                                        <p:tgtEl>
                                          <p:spTgt spid="305"/>
                                        </p:tgtEl>
                                        <p:attrNameLst>
                                          <p:attrName>style.visibility</p:attrName>
                                        </p:attrNameLst>
                                      </p:cBhvr>
                                      <p:to>
                                        <p:strVal val="visible"/>
                                      </p:to>
                                    </p:set>
                                    <p:anim calcmode="lin" valueType="num">
                                      <p:cBhvr>
                                        <p:cTn id="82" dur="1000" fill="hold"/>
                                        <p:tgtEl>
                                          <p:spTgt spid="305"/>
                                        </p:tgtEl>
                                        <p:attrNameLst>
                                          <p:attrName>ppt_x</p:attrName>
                                        </p:attrNameLst>
                                      </p:cBhvr>
                                      <p:tavLst>
                                        <p:tav tm="0">
                                          <p:val>
                                            <p:strVal val="#ppt_x"/>
                                          </p:val>
                                        </p:tav>
                                        <p:tav tm="100000">
                                          <p:val>
                                            <p:strVal val="#ppt_x"/>
                                          </p:val>
                                        </p:tav>
                                      </p:tavLst>
                                    </p:anim>
                                    <p:anim calcmode="lin" valueType="num">
                                      <p:cBhvr>
                                        <p:cTn id="83" dur="1000" fill="hold"/>
                                        <p:tgtEl>
                                          <p:spTgt spid="30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90" grpId="11"/>
      <p:bldP build="whole" bldLvl="1" animBg="1" rev="0" advAuto="0" spid="266" grpId="3"/>
      <p:bldP build="whole" bldLvl="1" animBg="1" rev="0" advAuto="0" spid="293" grpId="12"/>
      <p:bldP build="whole" bldLvl="1" animBg="1" rev="0" advAuto="0" spid="263" grpId="2"/>
      <p:bldP build="whole" bldLvl="1" animBg="1" rev="0" advAuto="0" spid="269" grpId="4"/>
      <p:bldP build="whole" bldLvl="1" animBg="1" rev="0" advAuto="0" spid="272" grpId="5"/>
      <p:bldP build="whole" bldLvl="1" animBg="1" rev="0" advAuto="0" spid="260" grpId="1"/>
      <p:bldP build="whole" bldLvl="1" animBg="1" rev="0" advAuto="0" spid="287" grpId="10"/>
      <p:bldP build="whole" bldLvl="1" animBg="1" rev="0" advAuto="0" spid="278" grpId="7"/>
      <p:bldP build="whole" bldLvl="1" animBg="1" rev="0" advAuto="0" spid="281" grpId="8"/>
      <p:bldP build="whole" bldLvl="1" animBg="1" rev="0" advAuto="0" spid="275" grpId="6"/>
      <p:bldP build="whole" bldLvl="1" animBg="1" rev="0" advAuto="0" spid="296" grpId="13"/>
      <p:bldP build="whole" bldLvl="1" animBg="1" rev="0" advAuto="0" spid="302" grpId="15"/>
      <p:bldP build="whole" bldLvl="1" animBg="1" rev="0" advAuto="0" spid="305" grpId="16"/>
      <p:bldP build="whole" bldLvl="1" animBg="1" rev="0" advAuto="0" spid="299" grpId="14"/>
      <p:bldP build="whole" bldLvl="1" animBg="1" rev="0" advAuto="0" spid="284" grpId="9"/>
    </p:bldLst>
  </p:timing>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07" name="タイトル 2"/>
          <p:cNvSpPr txBox="1"/>
          <p:nvPr>
            <p:ph type="title"/>
          </p:nvPr>
        </p:nvSpPr>
        <p:spPr>
          <a:xfrm>
            <a:off x="484709" y="452717"/>
            <a:ext cx="7055382" cy="1400532"/>
          </a:xfrm>
          <a:prstGeom prst="rect">
            <a:avLst/>
          </a:prstGeom>
        </p:spPr>
        <p:txBody>
          <a:bodyPr/>
          <a:lstStyle/>
          <a:p>
            <a:pPr>
              <a:defRPr>
                <a:latin typeface="+mn-lt"/>
                <a:ea typeface="+mn-ea"/>
                <a:cs typeface="+mn-cs"/>
                <a:sym typeface="Helvetica"/>
              </a:defRPr>
            </a:pPr>
            <a:r>
              <a:t>【RJ2020】</a:t>
            </a:r>
            <a:r>
              <a:t>議論の振り返り</a:t>
            </a:r>
          </a:p>
        </p:txBody>
      </p:sp>
      <p:grpSp>
        <p:nvGrpSpPr>
          <p:cNvPr id="321" name="グループ化 22"/>
          <p:cNvGrpSpPr/>
          <p:nvPr/>
        </p:nvGrpSpPr>
        <p:grpSpPr>
          <a:xfrm>
            <a:off x="6912022" y="4509394"/>
            <a:ext cx="2095501" cy="2095284"/>
            <a:chOff x="0" y="0"/>
            <a:chExt cx="2095500" cy="2095283"/>
          </a:xfrm>
        </p:grpSpPr>
        <p:grpSp>
          <p:nvGrpSpPr>
            <p:cNvPr id="318" name="グループ化 23"/>
            <p:cNvGrpSpPr/>
            <p:nvPr/>
          </p:nvGrpSpPr>
          <p:grpSpPr>
            <a:xfrm>
              <a:off x="0" y="-1"/>
              <a:ext cx="2095501" cy="2095285"/>
              <a:chOff x="0" y="0"/>
              <a:chExt cx="2095500" cy="2095283"/>
            </a:xfrm>
          </p:grpSpPr>
          <p:grpSp>
            <p:nvGrpSpPr>
              <p:cNvPr id="316" name="グループ化 26"/>
              <p:cNvGrpSpPr/>
              <p:nvPr/>
            </p:nvGrpSpPr>
            <p:grpSpPr>
              <a:xfrm>
                <a:off x="0" y="-1"/>
                <a:ext cx="2095501" cy="2095285"/>
                <a:chOff x="0" y="0"/>
                <a:chExt cx="2095500" cy="2095283"/>
              </a:xfrm>
            </p:grpSpPr>
            <p:grpSp>
              <p:nvGrpSpPr>
                <p:cNvPr id="312" name="グループ化 28"/>
                <p:cNvGrpSpPr/>
                <p:nvPr/>
              </p:nvGrpSpPr>
              <p:grpSpPr>
                <a:xfrm>
                  <a:off x="0" y="297649"/>
                  <a:ext cx="2095501" cy="1797635"/>
                  <a:chOff x="0" y="0"/>
                  <a:chExt cx="2095500" cy="1797633"/>
                </a:xfrm>
              </p:grpSpPr>
              <p:sp>
                <p:nvSpPr>
                  <p:cNvPr id="308" name="台形 32"/>
                  <p:cNvSpPr/>
                  <p:nvPr/>
                </p:nvSpPr>
                <p:spPr>
                  <a:xfrm>
                    <a:off x="503707" y="1577838"/>
                    <a:ext cx="1088085" cy="21979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1091" y="0"/>
                        </a:lnTo>
                        <a:lnTo>
                          <a:pt x="20509" y="0"/>
                        </a:lnTo>
                        <a:lnTo>
                          <a:pt x="21600" y="21600"/>
                        </a:lnTo>
                        <a:close/>
                      </a:path>
                    </a:pathLst>
                  </a:custGeom>
                  <a:solidFill>
                    <a:srgbClr val="000000"/>
                  </a:solidFill>
                  <a:ln w="28575" cap="rnd">
                    <a:solidFill>
                      <a:srgbClr val="FFFFFF"/>
                    </a:solidFill>
                    <a:prstDash val="solid"/>
                    <a:round/>
                  </a:ln>
                  <a:effectLst/>
                </p:spPr>
                <p:txBody>
                  <a:bodyPr wrap="square" lIns="45719" tIns="45719" rIns="45719" bIns="45719" numCol="1" anchor="ctr">
                    <a:noAutofit/>
                  </a:bodyPr>
                  <a:lstStyle/>
                  <a:p>
                    <a:pPr algn="ctr">
                      <a:defRPr>
                        <a:solidFill>
                          <a:srgbClr val="FFFFFF"/>
                        </a:solidFill>
                      </a:defRPr>
                    </a:pPr>
                  </a:p>
                </p:txBody>
              </p:sp>
              <p:sp>
                <p:nvSpPr>
                  <p:cNvPr id="309" name="四角形: 角を丸くする 33"/>
                  <p:cNvSpPr/>
                  <p:nvPr/>
                </p:nvSpPr>
                <p:spPr>
                  <a:xfrm>
                    <a:off x="0" y="0"/>
                    <a:ext cx="2095500" cy="1617092"/>
                  </a:xfrm>
                  <a:prstGeom prst="roundRect">
                    <a:avLst>
                      <a:gd name="adj" fmla="val 3968"/>
                    </a:avLst>
                  </a:prstGeom>
                  <a:solidFill>
                    <a:srgbClr val="000000"/>
                  </a:solidFill>
                  <a:ln w="38100" cap="rnd">
                    <a:solidFill>
                      <a:srgbClr val="FFFFFF"/>
                    </a:solidFill>
                    <a:prstDash val="solid"/>
                    <a:round/>
                  </a:ln>
                  <a:effectLst/>
                </p:spPr>
                <p:txBody>
                  <a:bodyPr wrap="square" lIns="45719" tIns="45719" rIns="45719" bIns="45719" numCol="1" anchor="ctr">
                    <a:noAutofit/>
                  </a:bodyPr>
                  <a:lstStyle/>
                  <a:p>
                    <a:pPr algn="ctr">
                      <a:defRPr>
                        <a:solidFill>
                          <a:srgbClr val="FFFFFF"/>
                        </a:solidFill>
                      </a:defRPr>
                    </a:pPr>
                  </a:p>
                </p:txBody>
              </p:sp>
              <p:sp>
                <p:nvSpPr>
                  <p:cNvPr id="310" name="直線コネクタ 34"/>
                  <p:cNvSpPr/>
                  <p:nvPr/>
                </p:nvSpPr>
                <p:spPr>
                  <a:xfrm>
                    <a:off x="0" y="1468609"/>
                    <a:ext cx="2095501" cy="1"/>
                  </a:xfrm>
                  <a:prstGeom prst="line">
                    <a:avLst/>
                  </a:prstGeom>
                  <a:noFill/>
                  <a:ln w="28575" cap="rnd">
                    <a:solidFill>
                      <a:srgbClr val="FFFFFF"/>
                    </a:solidFill>
                    <a:prstDash val="solid"/>
                    <a:round/>
                  </a:ln>
                  <a:effectLst/>
                </p:spPr>
                <p:txBody>
                  <a:bodyPr wrap="square" lIns="45719" tIns="45719" rIns="45719" bIns="45719" numCol="1" anchor="t">
                    <a:noAutofit/>
                  </a:bodyPr>
                  <a:lstStyle/>
                  <a:p>
                    <a:pPr>
                      <a:defRPr>
                        <a:solidFill>
                          <a:srgbClr val="FFFFFF"/>
                        </a:solidFill>
                      </a:defRPr>
                    </a:pPr>
                  </a:p>
                </p:txBody>
              </p:sp>
              <p:sp>
                <p:nvSpPr>
                  <p:cNvPr id="311" name="直線コネクタ 35"/>
                  <p:cNvSpPr/>
                  <p:nvPr/>
                </p:nvSpPr>
                <p:spPr>
                  <a:xfrm>
                    <a:off x="317639" y="1797633"/>
                    <a:ext cx="1460220" cy="1"/>
                  </a:xfrm>
                  <a:prstGeom prst="line">
                    <a:avLst/>
                  </a:prstGeom>
                  <a:noFill/>
                  <a:ln w="57150" cap="rnd">
                    <a:solidFill>
                      <a:srgbClr val="FFFFFF"/>
                    </a:solidFill>
                    <a:prstDash val="solid"/>
                    <a:round/>
                  </a:ln>
                  <a:effectLst/>
                </p:spPr>
                <p:txBody>
                  <a:bodyPr wrap="square" lIns="45719" tIns="45719" rIns="45719" bIns="45719" numCol="1" anchor="t">
                    <a:noAutofit/>
                  </a:bodyPr>
                  <a:lstStyle/>
                  <a:p>
                    <a:pPr>
                      <a:defRPr>
                        <a:solidFill>
                          <a:srgbClr val="FFFFFF"/>
                        </a:solidFill>
                      </a:defRPr>
                    </a:pPr>
                  </a:p>
                </p:txBody>
              </p:sp>
            </p:grpSp>
            <p:grpSp>
              <p:nvGrpSpPr>
                <p:cNvPr id="315" name="グループ化 29"/>
                <p:cNvGrpSpPr/>
                <p:nvPr/>
              </p:nvGrpSpPr>
              <p:grpSpPr>
                <a:xfrm>
                  <a:off x="168913" y="-1"/>
                  <a:ext cx="1757675" cy="347853"/>
                  <a:chOff x="0" y="0"/>
                  <a:chExt cx="1757674" cy="347851"/>
                </a:xfrm>
              </p:grpSpPr>
              <p:sp>
                <p:nvSpPr>
                  <p:cNvPr id="313" name="四角形: 角を丸くする 30"/>
                  <p:cNvSpPr/>
                  <p:nvPr/>
                </p:nvSpPr>
                <p:spPr>
                  <a:xfrm>
                    <a:off x="0" y="0"/>
                    <a:ext cx="1757675" cy="347852"/>
                  </a:xfrm>
                  <a:prstGeom prst="roundRect">
                    <a:avLst>
                      <a:gd name="adj" fmla="val 42343"/>
                    </a:avLst>
                  </a:prstGeom>
                  <a:solidFill>
                    <a:srgbClr val="000000"/>
                  </a:solidFill>
                  <a:ln w="28575" cap="rnd">
                    <a:solidFill>
                      <a:srgbClr val="000000"/>
                    </a:solidFill>
                    <a:prstDash val="solid"/>
                    <a:round/>
                  </a:ln>
                  <a:effectLst/>
                </p:spPr>
                <p:txBody>
                  <a:bodyPr wrap="square" lIns="45719" tIns="45719" rIns="45719" bIns="45719" numCol="1" anchor="ctr">
                    <a:noAutofit/>
                  </a:bodyPr>
                  <a:lstStyle/>
                  <a:p>
                    <a:pPr algn="ctr">
                      <a:defRPr>
                        <a:solidFill>
                          <a:srgbClr val="FFFFFF"/>
                        </a:solidFill>
                      </a:defRPr>
                    </a:pPr>
                  </a:p>
                </p:txBody>
              </p:sp>
              <p:pic>
                <p:nvPicPr>
                  <p:cNvPr id="314" name="図 31" descr="図 31"/>
                  <p:cNvPicPr>
                    <a:picLocks noChangeAspect="1"/>
                  </p:cNvPicPr>
                  <p:nvPr/>
                </p:nvPicPr>
                <p:blipFill>
                  <a:blip r:embed="rId2">
                    <a:extLst/>
                  </a:blip>
                  <a:srcRect l="24770" t="13352" r="20500" b="33916"/>
                  <a:stretch>
                    <a:fillRect/>
                  </a:stretch>
                </p:blipFill>
                <p:spPr>
                  <a:xfrm>
                    <a:off x="137385" y="44101"/>
                    <a:ext cx="1497365" cy="269391"/>
                  </a:xfrm>
                  <a:prstGeom prst="rect">
                    <a:avLst/>
                  </a:prstGeom>
                  <a:ln w="12700" cap="flat">
                    <a:noFill/>
                    <a:miter lim="400000"/>
                  </a:ln>
                  <a:effectLst/>
                </p:spPr>
              </p:pic>
            </p:grpSp>
          </p:grpSp>
          <p:sp>
            <p:nvSpPr>
              <p:cNvPr id="317" name="四角形: 角を丸くする 27"/>
              <p:cNvSpPr/>
              <p:nvPr/>
            </p:nvSpPr>
            <p:spPr>
              <a:xfrm>
                <a:off x="78961" y="403672"/>
                <a:ext cx="1909995" cy="1303975"/>
              </a:xfrm>
              <a:prstGeom prst="roundRect">
                <a:avLst>
                  <a:gd name="adj" fmla="val 5570"/>
                </a:avLst>
              </a:prstGeom>
              <a:solidFill>
                <a:srgbClr val="000000"/>
              </a:solidFill>
              <a:ln w="19050" cap="rnd">
                <a:solidFill>
                  <a:srgbClr val="FFFFFF"/>
                </a:solidFill>
                <a:prstDash val="solid"/>
                <a:round/>
              </a:ln>
              <a:effectLst/>
            </p:spPr>
            <p:txBody>
              <a:bodyPr wrap="square" lIns="45719" tIns="45719" rIns="45719" bIns="45719" numCol="1" anchor="ctr">
                <a:noAutofit/>
              </a:bodyPr>
              <a:lstStyle/>
              <a:p>
                <a:pPr algn="ctr">
                  <a:defRPr>
                    <a:solidFill>
                      <a:srgbClr val="FFFFFF"/>
                    </a:solidFill>
                  </a:defRPr>
                </a:pPr>
              </a:p>
            </p:txBody>
          </p:sp>
        </p:grpSp>
        <p:pic>
          <p:nvPicPr>
            <p:cNvPr id="319" name="Picture 25" descr="Picture 25"/>
            <p:cNvPicPr>
              <a:picLocks noChangeAspect="1"/>
            </p:cNvPicPr>
            <p:nvPr/>
          </p:nvPicPr>
          <p:blipFill>
            <a:blip r:embed="rId3">
              <a:extLst/>
            </a:blip>
            <a:srcRect l="0" t="31412" r="0" b="33011"/>
            <a:stretch>
              <a:fillRect/>
            </a:stretch>
          </p:blipFill>
          <p:spPr>
            <a:xfrm>
              <a:off x="180487" y="505232"/>
              <a:ext cx="928277" cy="321071"/>
            </a:xfrm>
            <a:prstGeom prst="rect">
              <a:avLst/>
            </a:prstGeom>
            <a:ln w="12700" cap="flat">
              <a:noFill/>
              <a:miter lim="400000"/>
            </a:ln>
            <a:effectLst/>
          </p:spPr>
        </p:pic>
        <p:pic>
          <p:nvPicPr>
            <p:cNvPr id="320" name="Picture 27" descr="Picture 27"/>
            <p:cNvPicPr>
              <a:picLocks noChangeAspect="1"/>
            </p:cNvPicPr>
            <p:nvPr/>
          </p:nvPicPr>
          <p:blipFill>
            <a:blip r:embed="rId4">
              <a:extLst/>
            </a:blip>
            <a:srcRect l="12273" t="22504" r="13036" b="22223"/>
            <a:stretch>
              <a:fillRect/>
            </a:stretch>
          </p:blipFill>
          <p:spPr>
            <a:xfrm>
              <a:off x="731775" y="943625"/>
              <a:ext cx="1183714" cy="731029"/>
            </a:xfrm>
            <a:prstGeom prst="rect">
              <a:avLst/>
            </a:prstGeom>
            <a:ln w="12700" cap="flat">
              <a:noFill/>
              <a:miter lim="400000"/>
            </a:ln>
            <a:effectLst/>
          </p:spPr>
        </p:pic>
      </p:grpSp>
      <p:grpSp>
        <p:nvGrpSpPr>
          <p:cNvPr id="334" name="図表 36"/>
          <p:cNvGrpSpPr/>
          <p:nvPr/>
        </p:nvGrpSpPr>
        <p:grpSpPr>
          <a:xfrm>
            <a:off x="1979861" y="1429610"/>
            <a:ext cx="4908726" cy="4667001"/>
            <a:chOff x="0" y="0"/>
            <a:chExt cx="4908724" cy="4666999"/>
          </a:xfrm>
        </p:grpSpPr>
        <p:grpSp>
          <p:nvGrpSpPr>
            <p:cNvPr id="324" name="グループ"/>
            <p:cNvGrpSpPr/>
            <p:nvPr/>
          </p:nvGrpSpPr>
          <p:grpSpPr>
            <a:xfrm>
              <a:off x="1866426" y="2110388"/>
              <a:ext cx="2596053" cy="2556613"/>
              <a:chOff x="0" y="0"/>
              <a:chExt cx="2596052" cy="2556611"/>
            </a:xfrm>
          </p:grpSpPr>
          <p:sp>
            <p:nvSpPr>
              <p:cNvPr id="322" name="図形"/>
              <p:cNvSpPr/>
              <p:nvPr/>
            </p:nvSpPr>
            <p:spPr>
              <a:xfrm>
                <a:off x="0" y="0"/>
                <a:ext cx="2596053" cy="255661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5375" y="3436"/>
                    </a:moveTo>
                    <a:lnTo>
                      <a:pt x="17071" y="1991"/>
                    </a:lnTo>
                    <a:lnTo>
                      <a:pt x="18426" y="3146"/>
                    </a:lnTo>
                    <a:lnTo>
                      <a:pt x="17319" y="5093"/>
                    </a:lnTo>
                    <a:lnTo>
                      <a:pt x="17319" y="5093"/>
                    </a:lnTo>
                    <a:cubicBezTo>
                      <a:pt x="18107" y="5992"/>
                      <a:pt x="18705" y="7045"/>
                      <a:pt x="19079" y="8187"/>
                    </a:cubicBezTo>
                    <a:lnTo>
                      <a:pt x="21293" y="8187"/>
                    </a:lnTo>
                    <a:lnTo>
                      <a:pt x="21600" y="9956"/>
                    </a:lnTo>
                    <a:lnTo>
                      <a:pt x="19519" y="10725"/>
                    </a:lnTo>
                    <a:cubicBezTo>
                      <a:pt x="19553" y="11927"/>
                      <a:pt x="19345" y="13125"/>
                      <a:pt x="18908" y="14243"/>
                    </a:cubicBezTo>
                    <a:lnTo>
                      <a:pt x="20605" y="15688"/>
                    </a:lnTo>
                    <a:lnTo>
                      <a:pt x="19720" y="17244"/>
                    </a:lnTo>
                    <a:lnTo>
                      <a:pt x="17639" y="16475"/>
                    </a:lnTo>
                    <a:lnTo>
                      <a:pt x="17639" y="16475"/>
                    </a:lnTo>
                    <a:cubicBezTo>
                      <a:pt x="16904" y="17418"/>
                      <a:pt x="15987" y="18200"/>
                      <a:pt x="14944" y="18771"/>
                    </a:cubicBezTo>
                    <a:lnTo>
                      <a:pt x="15329" y="20986"/>
                    </a:lnTo>
                    <a:lnTo>
                      <a:pt x="13666" y="21600"/>
                    </a:lnTo>
                    <a:lnTo>
                      <a:pt x="12559" y="19653"/>
                    </a:lnTo>
                    <a:lnTo>
                      <a:pt x="12559" y="19653"/>
                    </a:lnTo>
                    <a:cubicBezTo>
                      <a:pt x="11399" y="19895"/>
                      <a:pt x="10201" y="19895"/>
                      <a:pt x="9041" y="19653"/>
                    </a:cubicBezTo>
                    <a:lnTo>
                      <a:pt x="7934" y="21600"/>
                    </a:lnTo>
                    <a:lnTo>
                      <a:pt x="6271" y="20986"/>
                    </a:lnTo>
                    <a:lnTo>
                      <a:pt x="6656" y="18771"/>
                    </a:lnTo>
                    <a:lnTo>
                      <a:pt x="6656" y="18771"/>
                    </a:lnTo>
                    <a:cubicBezTo>
                      <a:pt x="5613" y="18200"/>
                      <a:pt x="4696" y="17418"/>
                      <a:pt x="3961" y="16475"/>
                    </a:cubicBezTo>
                    <a:lnTo>
                      <a:pt x="1880" y="17244"/>
                    </a:lnTo>
                    <a:lnTo>
                      <a:pt x="995" y="15688"/>
                    </a:lnTo>
                    <a:lnTo>
                      <a:pt x="2692" y="14243"/>
                    </a:lnTo>
                    <a:lnTo>
                      <a:pt x="2692" y="14243"/>
                    </a:lnTo>
                    <a:cubicBezTo>
                      <a:pt x="2255" y="13125"/>
                      <a:pt x="2047" y="11927"/>
                      <a:pt x="2081" y="10725"/>
                    </a:cubicBezTo>
                    <a:lnTo>
                      <a:pt x="0" y="9956"/>
                    </a:lnTo>
                    <a:lnTo>
                      <a:pt x="307" y="8187"/>
                    </a:lnTo>
                    <a:lnTo>
                      <a:pt x="2521" y="8187"/>
                    </a:lnTo>
                    <a:lnTo>
                      <a:pt x="2521" y="8187"/>
                    </a:lnTo>
                    <a:cubicBezTo>
                      <a:pt x="2895" y="7045"/>
                      <a:pt x="3493" y="5992"/>
                      <a:pt x="4281" y="5093"/>
                    </a:cubicBezTo>
                    <a:lnTo>
                      <a:pt x="3174" y="3146"/>
                    </a:lnTo>
                    <a:lnTo>
                      <a:pt x="4529" y="1991"/>
                    </a:lnTo>
                    <a:lnTo>
                      <a:pt x="6225" y="3436"/>
                    </a:lnTo>
                    <a:lnTo>
                      <a:pt x="6225" y="3436"/>
                    </a:lnTo>
                    <a:cubicBezTo>
                      <a:pt x="7234" y="2805"/>
                      <a:pt x="8359" y="2389"/>
                      <a:pt x="9531" y="2214"/>
                    </a:cubicBezTo>
                    <a:lnTo>
                      <a:pt x="9916" y="0"/>
                    </a:lnTo>
                    <a:lnTo>
                      <a:pt x="11684" y="0"/>
                    </a:lnTo>
                    <a:lnTo>
                      <a:pt x="12069" y="2214"/>
                    </a:lnTo>
                    <a:lnTo>
                      <a:pt x="12069" y="2214"/>
                    </a:lnTo>
                    <a:cubicBezTo>
                      <a:pt x="13241" y="2389"/>
                      <a:pt x="14366" y="2805"/>
                      <a:pt x="15375" y="3436"/>
                    </a:cubicBezTo>
                    <a:close/>
                  </a:path>
                </a:pathLst>
              </a:custGeom>
              <a:solidFill>
                <a:schemeClr val="accent5"/>
              </a:solidFill>
              <a:ln w="19050" cap="rnd">
                <a:solidFill>
                  <a:srgbClr val="FFFFFF"/>
                </a:solidFill>
                <a:prstDash val="solid"/>
                <a:round/>
              </a:ln>
              <a:effectLst/>
            </p:spPr>
            <p:txBody>
              <a:bodyPr wrap="square" lIns="45719" tIns="45719" rIns="45719" bIns="45719" numCol="1" anchor="ctr">
                <a:noAutofit/>
              </a:bodyPr>
              <a:lstStyle/>
              <a:p>
                <a:pPr algn="ctr" defTabSz="800100">
                  <a:lnSpc>
                    <a:spcPts val="2400"/>
                  </a:lnSpc>
                  <a:defRPr>
                    <a:solidFill>
                      <a:srgbClr val="FFFFFF"/>
                    </a:solidFill>
                  </a:defRPr>
                </a:pPr>
              </a:p>
            </p:txBody>
          </p:sp>
          <p:sp>
            <p:nvSpPr>
              <p:cNvPr id="323" name="コミュニケーション"/>
              <p:cNvSpPr txBox="1"/>
              <p:nvPr/>
            </p:nvSpPr>
            <p:spPr>
              <a:xfrm>
                <a:off x="514488" y="965491"/>
                <a:ext cx="1567075" cy="62179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22859" tIns="22859" rIns="22859" bIns="22859" numCol="1" anchor="ctr">
                <a:spAutoFit/>
              </a:bodyPr>
              <a:lstStyle>
                <a:lvl1pPr algn="ctr" defTabSz="800100">
                  <a:lnSpc>
                    <a:spcPts val="2400"/>
                  </a:lnSpc>
                  <a:defRPr>
                    <a:solidFill>
                      <a:srgbClr val="FFFFFF"/>
                    </a:solidFill>
                    <a:latin typeface="メイリオ"/>
                    <a:ea typeface="メイリオ"/>
                    <a:cs typeface="メイリオ"/>
                    <a:sym typeface="メイリオ"/>
                  </a:defRPr>
                </a:lvl1pPr>
              </a:lstStyle>
              <a:p>
                <a:pPr/>
                <a:r>
                  <a:t>コミュニケーション</a:t>
                </a:r>
              </a:p>
            </p:txBody>
          </p:sp>
        </p:grpSp>
        <p:grpSp>
          <p:nvGrpSpPr>
            <p:cNvPr id="327" name="グループ"/>
            <p:cNvGrpSpPr/>
            <p:nvPr/>
          </p:nvGrpSpPr>
          <p:grpSpPr>
            <a:xfrm>
              <a:off x="424274" y="1501951"/>
              <a:ext cx="1715768" cy="1861712"/>
              <a:chOff x="0" y="0"/>
              <a:chExt cx="1715766" cy="1861710"/>
            </a:xfrm>
          </p:grpSpPr>
          <p:sp>
            <p:nvSpPr>
              <p:cNvPr id="325" name="図形"/>
              <p:cNvSpPr/>
              <p:nvPr/>
            </p:nvSpPr>
            <p:spPr>
              <a:xfrm>
                <a:off x="0" y="0"/>
                <a:ext cx="1715768" cy="186171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6757" y="5344"/>
                    </a:moveTo>
                    <a:lnTo>
                      <a:pt x="20297" y="4360"/>
                    </a:lnTo>
                    <a:lnTo>
                      <a:pt x="21600" y="6440"/>
                    </a:lnTo>
                    <a:lnTo>
                      <a:pt x="18906" y="8774"/>
                    </a:lnTo>
                    <a:cubicBezTo>
                      <a:pt x="19296" y="10101"/>
                      <a:pt x="19296" y="11499"/>
                      <a:pt x="18906" y="12826"/>
                    </a:cubicBezTo>
                    <a:lnTo>
                      <a:pt x="21600" y="15160"/>
                    </a:lnTo>
                    <a:lnTo>
                      <a:pt x="20297" y="17240"/>
                    </a:lnTo>
                    <a:lnTo>
                      <a:pt x="16757" y="16256"/>
                    </a:lnTo>
                    <a:cubicBezTo>
                      <a:pt x="15705" y="17232"/>
                      <a:pt x="14391" y="17931"/>
                      <a:pt x="12949" y="18283"/>
                    </a:cubicBezTo>
                    <a:lnTo>
                      <a:pt x="12103" y="21600"/>
                    </a:lnTo>
                    <a:lnTo>
                      <a:pt x="9497" y="21600"/>
                    </a:lnTo>
                    <a:lnTo>
                      <a:pt x="8651" y="18283"/>
                    </a:lnTo>
                    <a:lnTo>
                      <a:pt x="8651" y="18283"/>
                    </a:lnTo>
                    <a:cubicBezTo>
                      <a:pt x="7209" y="17931"/>
                      <a:pt x="5895" y="17232"/>
                      <a:pt x="4843" y="16256"/>
                    </a:cubicBezTo>
                    <a:lnTo>
                      <a:pt x="1303" y="17240"/>
                    </a:lnTo>
                    <a:lnTo>
                      <a:pt x="0" y="15160"/>
                    </a:lnTo>
                    <a:lnTo>
                      <a:pt x="2694" y="12826"/>
                    </a:lnTo>
                    <a:lnTo>
                      <a:pt x="2694" y="12826"/>
                    </a:lnTo>
                    <a:cubicBezTo>
                      <a:pt x="2304" y="11499"/>
                      <a:pt x="2304" y="10101"/>
                      <a:pt x="2694" y="8774"/>
                    </a:cubicBezTo>
                    <a:lnTo>
                      <a:pt x="0" y="6440"/>
                    </a:lnTo>
                    <a:lnTo>
                      <a:pt x="1303" y="4360"/>
                    </a:lnTo>
                    <a:lnTo>
                      <a:pt x="4843" y="5344"/>
                    </a:lnTo>
                    <a:cubicBezTo>
                      <a:pt x="5895" y="4368"/>
                      <a:pt x="7209" y="3669"/>
                      <a:pt x="8651" y="3317"/>
                    </a:cubicBezTo>
                    <a:lnTo>
                      <a:pt x="9497" y="0"/>
                    </a:lnTo>
                    <a:lnTo>
                      <a:pt x="12103" y="0"/>
                    </a:lnTo>
                    <a:lnTo>
                      <a:pt x="12949" y="3317"/>
                    </a:lnTo>
                    <a:lnTo>
                      <a:pt x="12949" y="3317"/>
                    </a:lnTo>
                    <a:cubicBezTo>
                      <a:pt x="14391" y="3669"/>
                      <a:pt x="15705" y="4368"/>
                      <a:pt x="16757" y="5344"/>
                    </a:cubicBezTo>
                    <a:close/>
                  </a:path>
                </a:pathLst>
              </a:custGeom>
              <a:solidFill>
                <a:srgbClr val="6CE2D5"/>
              </a:solidFill>
              <a:ln w="19050" cap="rnd">
                <a:solidFill>
                  <a:srgbClr val="FFFFFF"/>
                </a:solidFill>
                <a:prstDash val="solid"/>
                <a:round/>
              </a:ln>
              <a:effectLst/>
            </p:spPr>
            <p:txBody>
              <a:bodyPr wrap="square" lIns="45719" tIns="45719" rIns="45719" bIns="45719" numCol="1" anchor="ctr">
                <a:noAutofit/>
              </a:bodyPr>
              <a:lstStyle/>
              <a:p>
                <a:pPr algn="ctr" defTabSz="800100">
                  <a:lnSpc>
                    <a:spcPts val="2400"/>
                  </a:lnSpc>
                  <a:defRPr>
                    <a:solidFill>
                      <a:srgbClr val="FFFFFF"/>
                    </a:solidFill>
                  </a:defRPr>
                </a:pPr>
              </a:p>
            </p:txBody>
          </p:sp>
          <p:sp>
            <p:nvSpPr>
              <p:cNvPr id="326" name="ツールの…"/>
              <p:cNvSpPr txBox="1"/>
              <p:nvPr/>
            </p:nvSpPr>
            <p:spPr>
              <a:xfrm>
                <a:off x="384694" y="467559"/>
                <a:ext cx="946378" cy="92659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22859" tIns="22859" rIns="22859" bIns="22859" numCol="1" anchor="ctr">
                <a:spAutoFit/>
              </a:bodyPr>
              <a:lstStyle/>
              <a:p>
                <a:pPr algn="ctr" defTabSz="800100">
                  <a:lnSpc>
                    <a:spcPts val="2400"/>
                  </a:lnSpc>
                  <a:defRPr>
                    <a:solidFill>
                      <a:srgbClr val="FFFFFF"/>
                    </a:solidFill>
                    <a:latin typeface="メイリオ"/>
                    <a:ea typeface="メイリオ"/>
                    <a:cs typeface="メイリオ"/>
                    <a:sym typeface="メイリオ"/>
                  </a:defRPr>
                </a:pPr>
                <a:r>
                  <a:t>ツールの</a:t>
                </a:r>
              </a:p>
              <a:p>
                <a:pPr algn="ctr" defTabSz="800100">
                  <a:lnSpc>
                    <a:spcPts val="2400"/>
                  </a:lnSpc>
                  <a:defRPr>
                    <a:solidFill>
                      <a:srgbClr val="FFFFFF"/>
                    </a:solidFill>
                    <a:latin typeface="メイリオ"/>
                    <a:ea typeface="メイリオ"/>
                    <a:cs typeface="メイリオ"/>
                    <a:sym typeface="メイリオ"/>
                  </a:defRPr>
                </a:pPr>
                <a:r>
                  <a:t>使い方</a:t>
                </a:r>
              </a:p>
            </p:txBody>
          </p:sp>
        </p:grpSp>
        <p:grpSp>
          <p:nvGrpSpPr>
            <p:cNvPr id="330" name="グループ"/>
            <p:cNvGrpSpPr/>
            <p:nvPr/>
          </p:nvGrpSpPr>
          <p:grpSpPr>
            <a:xfrm>
              <a:off x="1282558" y="0"/>
              <a:ext cx="2095931" cy="2197044"/>
              <a:chOff x="0" y="0"/>
              <a:chExt cx="2095929" cy="2197042"/>
            </a:xfrm>
          </p:grpSpPr>
          <p:sp>
            <p:nvSpPr>
              <p:cNvPr id="328" name="図形"/>
              <p:cNvSpPr/>
              <p:nvPr/>
            </p:nvSpPr>
            <p:spPr>
              <a:xfrm rot="20700000">
                <a:off x="207414" y="186473"/>
                <a:ext cx="1681102" cy="182409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6757" y="5344"/>
                    </a:moveTo>
                    <a:lnTo>
                      <a:pt x="20297" y="4360"/>
                    </a:lnTo>
                    <a:lnTo>
                      <a:pt x="21600" y="6440"/>
                    </a:lnTo>
                    <a:lnTo>
                      <a:pt x="18906" y="8774"/>
                    </a:lnTo>
                    <a:cubicBezTo>
                      <a:pt x="19296" y="10101"/>
                      <a:pt x="19296" y="11499"/>
                      <a:pt x="18906" y="12826"/>
                    </a:cubicBezTo>
                    <a:lnTo>
                      <a:pt x="21600" y="15160"/>
                    </a:lnTo>
                    <a:lnTo>
                      <a:pt x="20297" y="17240"/>
                    </a:lnTo>
                    <a:lnTo>
                      <a:pt x="16757" y="16256"/>
                    </a:lnTo>
                    <a:cubicBezTo>
                      <a:pt x="15705" y="17232"/>
                      <a:pt x="14391" y="17931"/>
                      <a:pt x="12949" y="18283"/>
                    </a:cubicBezTo>
                    <a:lnTo>
                      <a:pt x="12103" y="21600"/>
                    </a:lnTo>
                    <a:lnTo>
                      <a:pt x="9497" y="21600"/>
                    </a:lnTo>
                    <a:lnTo>
                      <a:pt x="8651" y="18283"/>
                    </a:lnTo>
                    <a:lnTo>
                      <a:pt x="8651" y="18283"/>
                    </a:lnTo>
                    <a:cubicBezTo>
                      <a:pt x="7209" y="17931"/>
                      <a:pt x="5895" y="17232"/>
                      <a:pt x="4843" y="16256"/>
                    </a:cubicBezTo>
                    <a:lnTo>
                      <a:pt x="1303" y="17240"/>
                    </a:lnTo>
                    <a:lnTo>
                      <a:pt x="0" y="15160"/>
                    </a:lnTo>
                    <a:lnTo>
                      <a:pt x="2694" y="12826"/>
                    </a:lnTo>
                    <a:lnTo>
                      <a:pt x="2694" y="12826"/>
                    </a:lnTo>
                    <a:cubicBezTo>
                      <a:pt x="2304" y="11499"/>
                      <a:pt x="2304" y="10101"/>
                      <a:pt x="2694" y="8774"/>
                    </a:cubicBezTo>
                    <a:lnTo>
                      <a:pt x="0" y="6440"/>
                    </a:lnTo>
                    <a:lnTo>
                      <a:pt x="1303" y="4360"/>
                    </a:lnTo>
                    <a:lnTo>
                      <a:pt x="4843" y="5344"/>
                    </a:lnTo>
                    <a:cubicBezTo>
                      <a:pt x="5895" y="4368"/>
                      <a:pt x="7209" y="3669"/>
                      <a:pt x="8651" y="3317"/>
                    </a:cubicBezTo>
                    <a:lnTo>
                      <a:pt x="9497" y="0"/>
                    </a:lnTo>
                    <a:lnTo>
                      <a:pt x="12103" y="0"/>
                    </a:lnTo>
                    <a:lnTo>
                      <a:pt x="12949" y="3317"/>
                    </a:lnTo>
                    <a:lnTo>
                      <a:pt x="12949" y="3317"/>
                    </a:lnTo>
                    <a:cubicBezTo>
                      <a:pt x="14391" y="3669"/>
                      <a:pt x="15705" y="4368"/>
                      <a:pt x="16757" y="5344"/>
                    </a:cubicBezTo>
                    <a:close/>
                  </a:path>
                </a:pathLst>
              </a:custGeom>
              <a:solidFill>
                <a:schemeClr val="accent6"/>
              </a:solidFill>
              <a:ln w="19050" cap="rnd">
                <a:solidFill>
                  <a:srgbClr val="FFFFFF"/>
                </a:solidFill>
                <a:prstDash val="solid"/>
                <a:round/>
              </a:ln>
              <a:effectLst/>
            </p:spPr>
            <p:txBody>
              <a:bodyPr wrap="square" lIns="45719" tIns="45719" rIns="45719" bIns="45719" numCol="1" anchor="ctr">
                <a:noAutofit/>
              </a:bodyPr>
              <a:lstStyle/>
              <a:p>
                <a:pPr algn="ctr" defTabSz="800100">
                  <a:lnSpc>
                    <a:spcPts val="2400"/>
                  </a:lnSpc>
                  <a:defRPr>
                    <a:solidFill>
                      <a:srgbClr val="FFFFFF"/>
                    </a:solidFill>
                  </a:defRPr>
                </a:pPr>
              </a:p>
            </p:txBody>
          </p:sp>
          <p:sp>
            <p:nvSpPr>
              <p:cNvPr id="329" name="プロセス…"/>
              <p:cNvSpPr txBox="1"/>
              <p:nvPr/>
            </p:nvSpPr>
            <p:spPr>
              <a:xfrm>
                <a:off x="523782" y="787626"/>
                <a:ext cx="1048367" cy="62179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22859" tIns="22859" rIns="22859" bIns="22859" numCol="1" anchor="ctr">
                <a:spAutoFit/>
              </a:bodyPr>
              <a:lstStyle/>
              <a:p>
                <a:pPr algn="ctr" defTabSz="800100">
                  <a:lnSpc>
                    <a:spcPts val="2400"/>
                  </a:lnSpc>
                  <a:defRPr>
                    <a:solidFill>
                      <a:srgbClr val="FFFFFF"/>
                    </a:solidFill>
                    <a:latin typeface="メイリオ"/>
                    <a:ea typeface="メイリオ"/>
                    <a:cs typeface="メイリオ"/>
                    <a:sym typeface="メイリオ"/>
                  </a:defRPr>
                </a:pPr>
                <a:r>
                  <a:t>プロセス</a:t>
                </a:r>
              </a:p>
              <a:p>
                <a:pPr algn="ctr" defTabSz="800100">
                  <a:lnSpc>
                    <a:spcPts val="2400"/>
                  </a:lnSpc>
                  <a:defRPr>
                    <a:solidFill>
                      <a:srgbClr val="FFFFFF"/>
                    </a:solidFill>
                    <a:latin typeface="メイリオ"/>
                    <a:ea typeface="メイリオ"/>
                    <a:cs typeface="メイリオ"/>
                    <a:sym typeface="メイリオ"/>
                  </a:defRPr>
                </a:pPr>
                <a:r>
                  <a:t>やルール</a:t>
                </a:r>
              </a:p>
            </p:txBody>
          </p:sp>
        </p:grpSp>
        <p:sp>
          <p:nvSpPr>
            <p:cNvPr id="331" name="図形"/>
            <p:cNvSpPr/>
            <p:nvPr/>
          </p:nvSpPr>
          <p:spPr>
            <a:xfrm>
              <a:off x="3169690" y="1804848"/>
              <a:ext cx="1739035" cy="2709431"/>
            </a:xfrm>
            <a:custGeom>
              <a:avLst/>
              <a:gdLst/>
              <a:ahLst/>
              <a:cxnLst>
                <a:cxn ang="0">
                  <a:pos x="wd2" y="hd2"/>
                </a:cxn>
                <a:cxn ang="5400000">
                  <a:pos x="wd2" y="hd2"/>
                </a:cxn>
                <a:cxn ang="10800000">
                  <a:pos x="wd2" y="hd2"/>
                </a:cxn>
                <a:cxn ang="16200000">
                  <a:pos x="wd2" y="hd2"/>
                </a:cxn>
              </a:cxnLst>
              <a:rect l="0" t="0" r="r" b="b"/>
              <a:pathLst>
                <a:path w="21129" h="20958" fill="norm" stroke="1" extrusionOk="0">
                  <a:moveTo>
                    <a:pt x="0" y="69"/>
                  </a:moveTo>
                  <a:lnTo>
                    <a:pt x="0" y="69"/>
                  </a:lnTo>
                  <a:cubicBezTo>
                    <a:pt x="10493" y="-642"/>
                    <a:pt x="19904" y="4197"/>
                    <a:pt x="21021" y="10877"/>
                  </a:cubicBezTo>
                  <a:cubicBezTo>
                    <a:pt x="21600" y="14339"/>
                    <a:pt x="19821" y="17794"/>
                    <a:pt x="16134" y="20365"/>
                  </a:cubicBezTo>
                  <a:lnTo>
                    <a:pt x="16998" y="20958"/>
                  </a:lnTo>
                  <a:lnTo>
                    <a:pt x="14373" y="20633"/>
                  </a:lnTo>
                  <a:lnTo>
                    <a:pt x="13965" y="18878"/>
                  </a:lnTo>
                  <a:lnTo>
                    <a:pt x="14829" y="19470"/>
                  </a:lnTo>
                  <a:cubicBezTo>
                    <a:pt x="21166" y="14967"/>
                    <a:pt x="20570" y="8046"/>
                    <a:pt x="13497" y="4012"/>
                  </a:cubicBezTo>
                  <a:cubicBezTo>
                    <a:pt x="9873" y="1944"/>
                    <a:pt x="5042" y="951"/>
                    <a:pt x="202" y="1279"/>
                  </a:cubicBezTo>
                  <a:close/>
                </a:path>
              </a:pathLst>
            </a:custGeom>
            <a:solidFill>
              <a:schemeClr val="accent5"/>
            </a:solidFill>
            <a:ln w="12700" cap="flat">
              <a:noFill/>
              <a:miter lim="400000"/>
            </a:ln>
            <a:effectLst/>
          </p:spPr>
          <p:txBody>
            <a:bodyPr wrap="square" lIns="45719" tIns="45719" rIns="45719" bIns="45719" numCol="1" anchor="t">
              <a:noAutofit/>
            </a:bodyPr>
            <a:lstStyle/>
            <a:p>
              <a:pPr>
                <a:defRPr>
                  <a:solidFill>
                    <a:srgbClr val="FFFFFF"/>
                  </a:solidFill>
                </a:defRPr>
              </a:pPr>
            </a:p>
          </p:txBody>
        </p:sp>
        <p:sp>
          <p:nvSpPr>
            <p:cNvPr id="332" name="図形"/>
            <p:cNvSpPr/>
            <p:nvPr/>
          </p:nvSpPr>
          <p:spPr>
            <a:xfrm>
              <a:off x="0" y="1246686"/>
              <a:ext cx="841035" cy="124897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0041" y="0"/>
                  </a:moveTo>
                  <a:lnTo>
                    <a:pt x="21600" y="2509"/>
                  </a:lnTo>
                  <a:lnTo>
                    <a:pt x="21600" y="2509"/>
                  </a:lnTo>
                  <a:cubicBezTo>
                    <a:pt x="11798" y="5271"/>
                    <a:pt x="5742" y="11963"/>
                    <a:pt x="6593" y="19095"/>
                  </a:cubicBezTo>
                  <a:lnTo>
                    <a:pt x="9206" y="18710"/>
                  </a:lnTo>
                  <a:lnTo>
                    <a:pt x="5109" y="21600"/>
                  </a:lnTo>
                  <a:lnTo>
                    <a:pt x="0" y="20067"/>
                  </a:lnTo>
                  <a:lnTo>
                    <a:pt x="2616" y="19681"/>
                  </a:lnTo>
                  <a:lnTo>
                    <a:pt x="2616" y="19681"/>
                  </a:lnTo>
                  <a:cubicBezTo>
                    <a:pt x="1369" y="11255"/>
                    <a:pt x="8440" y="3268"/>
                    <a:pt x="20041" y="0"/>
                  </a:cubicBezTo>
                  <a:close/>
                </a:path>
              </a:pathLst>
            </a:custGeom>
            <a:solidFill>
              <a:srgbClr val="6CE2D5"/>
            </a:solidFill>
            <a:ln w="12700" cap="flat">
              <a:noFill/>
              <a:miter lim="400000"/>
            </a:ln>
            <a:effectLst/>
          </p:spPr>
          <p:txBody>
            <a:bodyPr wrap="square" lIns="45719" tIns="45719" rIns="45719" bIns="45719" numCol="1" anchor="t">
              <a:noAutofit/>
            </a:bodyPr>
            <a:lstStyle/>
            <a:p>
              <a:pPr>
                <a:defRPr>
                  <a:solidFill>
                    <a:srgbClr val="FFFFFF"/>
                  </a:solidFill>
                </a:defRPr>
              </a:pPr>
            </a:p>
          </p:txBody>
        </p:sp>
        <p:sp>
          <p:nvSpPr>
            <p:cNvPr id="333" name="図形"/>
            <p:cNvSpPr/>
            <p:nvPr/>
          </p:nvSpPr>
          <p:spPr>
            <a:xfrm>
              <a:off x="1069551" y="174902"/>
              <a:ext cx="489321" cy="994830"/>
            </a:xfrm>
            <a:custGeom>
              <a:avLst/>
              <a:gdLst/>
              <a:ahLst/>
              <a:cxnLst>
                <a:cxn ang="0">
                  <a:pos x="wd2" y="hd2"/>
                </a:cxn>
                <a:cxn ang="5400000">
                  <a:pos x="wd2" y="hd2"/>
                </a:cxn>
                <a:cxn ang="10800000">
                  <a:pos x="wd2" y="hd2"/>
                </a:cxn>
                <a:cxn ang="16200000">
                  <a:pos x="wd2" y="hd2"/>
                </a:cxn>
              </a:cxnLst>
              <a:rect l="0" t="0" r="r" b="b"/>
              <a:pathLst>
                <a:path w="20582" h="21600" fill="norm" stroke="1" extrusionOk="0">
                  <a:moveTo>
                    <a:pt x="183" y="21600"/>
                  </a:moveTo>
                  <a:lnTo>
                    <a:pt x="183" y="21600"/>
                  </a:lnTo>
                  <a:cubicBezTo>
                    <a:pt x="-1018" y="14315"/>
                    <a:pt x="3721" y="7101"/>
                    <a:pt x="13258" y="1696"/>
                  </a:cubicBezTo>
                  <a:lnTo>
                    <a:pt x="10348" y="0"/>
                  </a:lnTo>
                  <a:lnTo>
                    <a:pt x="19330" y="999"/>
                  </a:lnTo>
                  <a:lnTo>
                    <a:pt x="20582" y="5964"/>
                  </a:lnTo>
                  <a:lnTo>
                    <a:pt x="17674" y="4269"/>
                  </a:lnTo>
                  <a:lnTo>
                    <a:pt x="17674" y="4269"/>
                  </a:lnTo>
                  <a:cubicBezTo>
                    <a:pt x="9688" y="8944"/>
                    <a:pt x="5750" y="15100"/>
                    <a:pt x="6774" y="21311"/>
                  </a:cubicBezTo>
                  <a:close/>
                </a:path>
              </a:pathLst>
            </a:custGeom>
            <a:solidFill>
              <a:schemeClr val="accent6"/>
            </a:solidFill>
            <a:ln w="12700" cap="flat">
              <a:noFill/>
              <a:miter lim="400000"/>
            </a:ln>
            <a:effectLst/>
          </p:spPr>
          <p:txBody>
            <a:bodyPr wrap="square" lIns="45719" tIns="45719" rIns="45719" bIns="45719" numCol="1" anchor="t">
              <a:noAutofit/>
            </a:bodyPr>
            <a:lstStyle/>
            <a:p>
              <a:pPr>
                <a:defRPr>
                  <a:solidFill>
                    <a:srgbClr val="FFFFFF"/>
                  </a:solidFill>
                </a:defRPr>
              </a:pPr>
            </a:p>
          </p:txBody>
        </p:sp>
      </p:grpSp>
      <p:pic>
        <p:nvPicPr>
          <p:cNvPr id="335" name="図 37" descr="図 37"/>
          <p:cNvPicPr>
            <a:picLocks noChangeAspect="1"/>
          </p:cNvPicPr>
          <p:nvPr/>
        </p:nvPicPr>
        <p:blipFill>
          <a:blip r:embed="rId5">
            <a:extLst/>
          </a:blip>
          <a:stretch>
            <a:fillRect/>
          </a:stretch>
        </p:blipFill>
        <p:spPr>
          <a:xfrm rot="18087753">
            <a:off x="5842622" y="1651577"/>
            <a:ext cx="1838326" cy="2333626"/>
          </a:xfrm>
          <a:prstGeom prst="rect">
            <a:avLst/>
          </a:prstGeom>
          <a:ln w="12700">
            <a:miter lim="400000"/>
          </a:ln>
        </p:spPr>
      </p:pic>
      <p:pic>
        <p:nvPicPr>
          <p:cNvPr id="336" name="図 38" descr="図 38"/>
          <p:cNvPicPr>
            <a:picLocks noChangeAspect="1"/>
          </p:cNvPicPr>
          <p:nvPr/>
        </p:nvPicPr>
        <p:blipFill>
          <a:blip r:embed="rId6">
            <a:extLst/>
          </a:blip>
          <a:stretch>
            <a:fillRect/>
          </a:stretch>
        </p:blipFill>
        <p:spPr>
          <a:xfrm>
            <a:off x="136477" y="3783529"/>
            <a:ext cx="2451550" cy="2562985"/>
          </a:xfrm>
          <a:prstGeom prst="rect">
            <a:avLst/>
          </a:prstGeom>
          <a:ln w="12700">
            <a:miter lim="400000"/>
          </a:ln>
        </p:spPr>
      </p:pic>
      <p:sp>
        <p:nvSpPr>
          <p:cNvPr id="337" name="テキスト ボックス 39"/>
          <p:cNvSpPr txBox="1"/>
          <p:nvPr/>
        </p:nvSpPr>
        <p:spPr>
          <a:xfrm>
            <a:off x="6094808" y="1571431"/>
            <a:ext cx="1628141" cy="3454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2000">
                <a:solidFill>
                  <a:srgbClr val="FFFFFF"/>
                </a:solidFill>
                <a:latin typeface="メイリオ"/>
                <a:ea typeface="メイリオ"/>
                <a:cs typeface="メイリオ"/>
                <a:sym typeface="メイリオ"/>
              </a:defRPr>
            </a:lvl1pPr>
          </a:lstStyle>
          <a:p>
            <a:pPr/>
            <a:r>
              <a:t>心理的安全性</a:t>
            </a:r>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39" name="タイトル 2"/>
          <p:cNvSpPr txBox="1"/>
          <p:nvPr>
            <p:ph type="title"/>
          </p:nvPr>
        </p:nvSpPr>
        <p:spPr>
          <a:xfrm>
            <a:off x="251520" y="452717"/>
            <a:ext cx="7521118" cy="1400532"/>
          </a:xfrm>
          <a:prstGeom prst="rect">
            <a:avLst/>
          </a:prstGeom>
        </p:spPr>
        <p:txBody>
          <a:bodyPr/>
          <a:lstStyle/>
          <a:p>
            <a:pPr/>
            <a:r>
              <a:rPr>
                <a:latin typeface="+mn-lt"/>
                <a:ea typeface="+mn-ea"/>
                <a:cs typeface="+mn-cs"/>
                <a:sym typeface="Helvetica"/>
              </a:rPr>
              <a:t>【RJ2020】</a:t>
            </a:r>
            <a:r>
              <a:rPr>
                <a:latin typeface="+mn-lt"/>
                <a:ea typeface="+mn-ea"/>
                <a:cs typeface="+mn-cs"/>
                <a:sym typeface="Helvetica"/>
              </a:rPr>
              <a:t>振り返りここまで</a:t>
            </a:r>
          </a:p>
        </p:txBody>
      </p:sp>
      <p:sp>
        <p:nvSpPr>
          <p:cNvPr id="340" name="テキスト ボックス 1"/>
          <p:cNvSpPr txBox="1"/>
          <p:nvPr/>
        </p:nvSpPr>
        <p:spPr>
          <a:xfrm>
            <a:off x="1808733" y="2708919"/>
            <a:ext cx="5526533" cy="20218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lgn="ctr">
              <a:defRPr sz="3600">
                <a:solidFill>
                  <a:srgbClr val="FFFFFF"/>
                </a:solidFill>
              </a:defRPr>
            </a:pPr>
            <a:r>
              <a:t>Redmine.Tokyo</a:t>
            </a:r>
            <a:r>
              <a:rPr>
                <a:latin typeface="+mn-lt"/>
                <a:ea typeface="+mn-ea"/>
                <a:cs typeface="+mn-cs"/>
                <a:sym typeface="Helvetica"/>
              </a:rPr>
              <a:t>としての</a:t>
            </a:r>
          </a:p>
          <a:p>
            <a:pPr algn="ctr">
              <a:defRPr sz="3600">
                <a:solidFill>
                  <a:srgbClr val="FFFFFF"/>
                </a:solidFill>
              </a:defRPr>
            </a:pPr>
            <a:r>
              <a:rPr>
                <a:latin typeface="+mn-lt"/>
                <a:ea typeface="+mn-ea"/>
                <a:cs typeface="+mn-cs"/>
                <a:sym typeface="Helvetica"/>
              </a:rPr>
              <a:t>パネルディスカッションを</a:t>
            </a:r>
          </a:p>
          <a:p>
            <a:pPr algn="ctr">
              <a:defRPr sz="3600">
                <a:solidFill>
                  <a:srgbClr val="FFFFFF"/>
                </a:solidFill>
              </a:defRPr>
            </a:pPr>
            <a:r>
              <a:rPr>
                <a:latin typeface="+mn-lt"/>
                <a:ea typeface="+mn-ea"/>
                <a:cs typeface="+mn-cs"/>
                <a:sym typeface="Helvetica"/>
              </a:rPr>
              <a:t>はじめましょう</a:t>
            </a:r>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42" name="タイトル 2"/>
          <p:cNvSpPr txBox="1"/>
          <p:nvPr>
            <p:ph type="title"/>
          </p:nvPr>
        </p:nvSpPr>
        <p:spPr>
          <a:xfrm>
            <a:off x="467543" y="476672"/>
            <a:ext cx="7287929" cy="720082"/>
          </a:xfrm>
          <a:prstGeom prst="rect">
            <a:avLst/>
          </a:prstGeom>
        </p:spPr>
        <p:txBody>
          <a:bodyPr/>
          <a:lstStyle>
            <a:lvl1pPr>
              <a:defRPr sz="3700">
                <a:latin typeface="+mn-lt"/>
                <a:ea typeface="+mn-ea"/>
                <a:cs typeface="+mn-cs"/>
                <a:sym typeface="Helvetica"/>
              </a:defRPr>
            </a:lvl1pPr>
          </a:lstStyle>
          <a:p>
            <a:pPr>
              <a:defRPr>
                <a:latin typeface="Century Gothic"/>
                <a:ea typeface="Century Gothic"/>
                <a:cs typeface="Century Gothic"/>
                <a:sym typeface="Century Gothic"/>
              </a:defRPr>
            </a:pPr>
            <a:r>
              <a:rPr>
                <a:latin typeface="+mn-lt"/>
                <a:ea typeface="+mn-ea"/>
                <a:cs typeface="+mn-cs"/>
                <a:sym typeface="Helvetica"/>
              </a:rPr>
              <a:t>パネリストの体験から</a:t>
            </a:r>
          </a:p>
        </p:txBody>
      </p:sp>
      <p:sp>
        <p:nvSpPr>
          <p:cNvPr id="343" name="四角形"/>
          <p:cNvSpPr/>
          <p:nvPr/>
        </p:nvSpPr>
        <p:spPr>
          <a:xfrm>
            <a:off x="395536" y="1666669"/>
            <a:ext cx="8588894" cy="2988947"/>
          </a:xfrm>
          <a:prstGeom prst="rect">
            <a:avLst/>
          </a:prstGeom>
          <a:solidFill>
            <a:srgbClr val="000000"/>
          </a:solidFill>
          <a:ln w="19050" cap="rnd">
            <a:solidFill>
              <a:srgbClr val="000000"/>
            </a:solidFill>
          </a:ln>
        </p:spPr>
        <p:txBody>
          <a:bodyPr lIns="45719" rIns="45719" anchor="ctr"/>
          <a:lstStyle/>
          <a:p>
            <a:pPr>
              <a:defRPr sz="1600">
                <a:solidFill>
                  <a:srgbClr val="FFFFFF"/>
                </a:solidFill>
                <a:latin typeface="+mn-lt"/>
                <a:ea typeface="+mn-ea"/>
                <a:cs typeface="+mn-cs"/>
                <a:sym typeface="Helvetica"/>
              </a:defRPr>
            </a:pPr>
          </a:p>
        </p:txBody>
      </p:sp>
      <p:sp>
        <p:nvSpPr>
          <p:cNvPr id="344" name="失敗体験①…"/>
          <p:cNvSpPr txBox="1"/>
          <p:nvPr/>
        </p:nvSpPr>
        <p:spPr>
          <a:xfrm>
            <a:off x="530914" y="1606946"/>
            <a:ext cx="8402891" cy="30505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spAutoFit/>
          </a:bodyPr>
          <a:lstStyle/>
          <a:p>
            <a:pPr>
              <a:defRPr sz="1600">
                <a:solidFill>
                  <a:srgbClr val="FFFFFF"/>
                </a:solidFill>
                <a:latin typeface="+mn-lt"/>
                <a:ea typeface="+mn-ea"/>
                <a:cs typeface="+mn-cs"/>
                <a:sym typeface="Helvetica"/>
              </a:defRPr>
            </a:pPr>
            <a:r>
              <a:t>6</a:t>
            </a:r>
            <a:r>
              <a:t>人程度のチーム運営で、「課長命令」で</a:t>
            </a:r>
            <a:r>
              <a:t>Redmine</a:t>
            </a:r>
            <a:r>
              <a:t>導入。どの様なツールなのか「誰も分からない状態」であった。作業をチケットというもので簡単に管理ができ、「</a:t>
            </a:r>
            <a:r>
              <a:rPr>
                <a:solidFill>
                  <a:srgbClr val="FF2600"/>
                </a:solidFill>
              </a:rPr>
              <a:t>プロジェクト運用・管理が楽になる</a:t>
            </a:r>
            <a:r>
              <a:t>」という触れ込みのみで導入を決定。</a:t>
            </a:r>
          </a:p>
          <a:p>
            <a:pPr>
              <a:defRPr sz="1600">
                <a:solidFill>
                  <a:srgbClr val="FFFFFF"/>
                </a:solidFill>
                <a:latin typeface="+mn-lt"/>
                <a:ea typeface="+mn-ea"/>
                <a:cs typeface="+mn-cs"/>
                <a:sym typeface="Helvetica"/>
              </a:defRPr>
            </a:pPr>
          </a:p>
          <a:p>
            <a:pPr>
              <a:defRPr sz="1600">
                <a:solidFill>
                  <a:srgbClr val="FFFFFF"/>
                </a:solidFill>
                <a:latin typeface="+mn-lt"/>
                <a:ea typeface="+mn-ea"/>
                <a:cs typeface="+mn-cs"/>
                <a:sym typeface="Helvetica"/>
              </a:defRPr>
            </a:pPr>
            <a:r>
              <a:t>いざ、実際に使い始めると、「使い方、進め方が分からない」「チケットって何？」。</a:t>
            </a:r>
          </a:p>
          <a:p>
            <a:pPr>
              <a:defRPr sz="1600">
                <a:solidFill>
                  <a:srgbClr val="FFFFFF"/>
                </a:solidFill>
                <a:latin typeface="+mn-lt"/>
                <a:ea typeface="+mn-ea"/>
                <a:cs typeface="+mn-cs"/>
                <a:sym typeface="Helvetica"/>
              </a:defRPr>
            </a:pPr>
            <a:r>
              <a:t>チケットを書こうとすると「ロールやフローが分からない」。チケットの「書き方がわからない」。チケットに「何を書いたらいいかがわからない」。会社のプロセスに合わせた「運用方法がわからない」。そのため、チケットを書くという行為に「時間を取ることが煩わしい」と感じる人が続出。その結果、誰もチケットを書かなくなり、</a:t>
            </a:r>
            <a:r>
              <a:rPr b="1">
                <a:solidFill>
                  <a:srgbClr val="FF2600"/>
                </a:solidFill>
              </a:rPr>
              <a:t>チケットが増えなくなってしまった</a:t>
            </a:r>
            <a:r>
              <a:t>。そして、誰もいなくなってしまった</a:t>
            </a:r>
            <a:r>
              <a:t>…</a:t>
            </a:r>
            <a:r>
              <a:t>。</a:t>
            </a:r>
          </a:p>
        </p:txBody>
      </p:sp>
      <p:sp>
        <p:nvSpPr>
          <p:cNvPr id="345" name="四角形"/>
          <p:cNvSpPr/>
          <p:nvPr/>
        </p:nvSpPr>
        <p:spPr>
          <a:xfrm>
            <a:off x="395537" y="5070966"/>
            <a:ext cx="8559477" cy="1742410"/>
          </a:xfrm>
          <a:prstGeom prst="rect">
            <a:avLst/>
          </a:prstGeom>
          <a:solidFill>
            <a:srgbClr val="000000"/>
          </a:solidFill>
          <a:ln w="19050" cap="rnd">
            <a:solidFill>
              <a:srgbClr val="000000"/>
            </a:solidFill>
          </a:ln>
        </p:spPr>
        <p:txBody>
          <a:bodyPr lIns="45719" rIns="45719" anchor="ctr"/>
          <a:lstStyle/>
          <a:p>
            <a:pPr>
              <a:defRPr>
                <a:solidFill>
                  <a:srgbClr val="FFFFFF"/>
                </a:solidFill>
                <a:latin typeface="+mn-lt"/>
                <a:ea typeface="+mn-ea"/>
                <a:cs typeface="+mn-cs"/>
                <a:sym typeface="Helvetica"/>
              </a:defRPr>
            </a:pPr>
          </a:p>
        </p:txBody>
      </p:sp>
      <p:grpSp>
        <p:nvGrpSpPr>
          <p:cNvPr id="348" name="角丸四角形"/>
          <p:cNvGrpSpPr/>
          <p:nvPr/>
        </p:nvGrpSpPr>
        <p:grpSpPr>
          <a:xfrm>
            <a:off x="7351241" y="5390326"/>
            <a:ext cx="1526421" cy="237489"/>
            <a:chOff x="0" y="0"/>
            <a:chExt cx="1526420" cy="237487"/>
          </a:xfrm>
        </p:grpSpPr>
        <p:sp>
          <p:nvSpPr>
            <p:cNvPr id="346" name="角丸四角形"/>
            <p:cNvSpPr/>
            <p:nvPr/>
          </p:nvSpPr>
          <p:spPr>
            <a:xfrm>
              <a:off x="0" y="23007"/>
              <a:ext cx="1526421" cy="191474"/>
            </a:xfrm>
            <a:prstGeom prst="roundRect">
              <a:avLst>
                <a:gd name="adj" fmla="val 16667"/>
              </a:avLst>
            </a:prstGeom>
            <a:gradFill flip="none" rotWithShape="1">
              <a:gsLst>
                <a:gs pos="0">
                  <a:schemeClr val="accent4">
                    <a:hueOff val="308222"/>
                    <a:satOff val="-2899"/>
                    <a:lumOff val="31823"/>
                  </a:schemeClr>
                </a:gs>
                <a:gs pos="100000">
                  <a:schemeClr val="accent4">
                    <a:hueOff val="109697"/>
                    <a:lumOff val="12112"/>
                  </a:schemeClr>
                </a:gs>
              </a:gsLst>
              <a:lin ang="5400000" scaled="0"/>
            </a:gradFill>
            <a:ln w="9525" cap="rnd">
              <a:solidFill>
                <a:schemeClr val="accent4"/>
              </a:solidFill>
              <a:prstDash val="solid"/>
              <a:round/>
            </a:ln>
            <a:effectLst/>
          </p:spPr>
          <p:txBody>
            <a:bodyPr wrap="square" lIns="45719" tIns="45719" rIns="45719" bIns="45719" numCol="1" anchor="ctr">
              <a:noAutofit/>
            </a:bodyPr>
            <a:lstStyle/>
            <a:p>
              <a:pPr algn="ctr">
                <a:defRPr b="1" sz="1100">
                  <a:solidFill>
                    <a:srgbClr val="FF0000"/>
                  </a:solidFill>
                  <a:latin typeface="+mn-lt"/>
                  <a:ea typeface="+mn-ea"/>
                  <a:cs typeface="+mn-cs"/>
                  <a:sym typeface="Helvetica"/>
                </a:defRPr>
              </a:pPr>
            </a:p>
          </p:txBody>
        </p:sp>
        <p:sp>
          <p:nvSpPr>
            <p:cNvPr id="347" name="プロセスやルール"/>
            <p:cNvSpPr txBox="1"/>
            <p:nvPr/>
          </p:nvSpPr>
          <p:spPr>
            <a:xfrm>
              <a:off x="14109" y="0"/>
              <a:ext cx="1498202" cy="23748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ctr">
              <a:spAutoFit/>
            </a:bodyPr>
            <a:lstStyle>
              <a:lvl1pPr algn="ctr">
                <a:defRPr b="1" sz="1100">
                  <a:solidFill>
                    <a:srgbClr val="FF0000"/>
                  </a:solidFill>
                  <a:latin typeface="+mn-lt"/>
                  <a:ea typeface="+mn-ea"/>
                  <a:cs typeface="+mn-cs"/>
                  <a:sym typeface="Helvetica"/>
                </a:defRPr>
              </a:lvl1pPr>
            </a:lstStyle>
            <a:p>
              <a:pPr/>
              <a:r>
                <a:t>プロセスやルール</a:t>
              </a:r>
            </a:p>
          </p:txBody>
        </p:sp>
      </p:grpSp>
      <p:grpSp>
        <p:nvGrpSpPr>
          <p:cNvPr id="351" name="角丸四角形"/>
          <p:cNvGrpSpPr/>
          <p:nvPr/>
        </p:nvGrpSpPr>
        <p:grpSpPr>
          <a:xfrm>
            <a:off x="7351241" y="6036251"/>
            <a:ext cx="1526421" cy="237489"/>
            <a:chOff x="0" y="0"/>
            <a:chExt cx="1526420" cy="237487"/>
          </a:xfrm>
        </p:grpSpPr>
        <p:sp>
          <p:nvSpPr>
            <p:cNvPr id="349" name="角丸四角形"/>
            <p:cNvSpPr/>
            <p:nvPr/>
          </p:nvSpPr>
          <p:spPr>
            <a:xfrm>
              <a:off x="0" y="23007"/>
              <a:ext cx="1526421" cy="191474"/>
            </a:xfrm>
            <a:prstGeom prst="roundRect">
              <a:avLst>
                <a:gd name="adj" fmla="val 16667"/>
              </a:avLst>
            </a:prstGeom>
            <a:gradFill flip="none" rotWithShape="1">
              <a:gsLst>
                <a:gs pos="0">
                  <a:schemeClr val="accent4">
                    <a:hueOff val="308222"/>
                    <a:satOff val="-2899"/>
                    <a:lumOff val="31823"/>
                  </a:schemeClr>
                </a:gs>
                <a:gs pos="100000">
                  <a:schemeClr val="accent4">
                    <a:hueOff val="109697"/>
                    <a:lumOff val="12112"/>
                  </a:schemeClr>
                </a:gs>
              </a:gsLst>
              <a:lin ang="5400000" scaled="0"/>
            </a:gradFill>
            <a:ln w="9525" cap="rnd">
              <a:solidFill>
                <a:schemeClr val="accent4"/>
              </a:solidFill>
              <a:prstDash val="solid"/>
              <a:round/>
            </a:ln>
            <a:effectLst/>
          </p:spPr>
          <p:txBody>
            <a:bodyPr wrap="square" lIns="45719" tIns="45719" rIns="45719" bIns="45719" numCol="1" anchor="ctr">
              <a:noAutofit/>
            </a:bodyPr>
            <a:lstStyle/>
            <a:p>
              <a:pPr algn="ctr">
                <a:defRPr b="1" sz="1100">
                  <a:solidFill>
                    <a:srgbClr val="FF0000"/>
                  </a:solidFill>
                </a:defRPr>
              </a:pPr>
            </a:p>
          </p:txBody>
        </p:sp>
        <p:sp>
          <p:nvSpPr>
            <p:cNvPr id="350" name="コミュニケーション"/>
            <p:cNvSpPr txBox="1"/>
            <p:nvPr/>
          </p:nvSpPr>
          <p:spPr>
            <a:xfrm>
              <a:off x="14109" y="0"/>
              <a:ext cx="1498202" cy="23748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ctr">
              <a:spAutoFit/>
            </a:bodyPr>
            <a:lstStyle>
              <a:lvl1pPr algn="ctr">
                <a:defRPr b="1" sz="1100">
                  <a:solidFill>
                    <a:srgbClr val="FF0000"/>
                  </a:solidFill>
                  <a:latin typeface="+mn-lt"/>
                  <a:ea typeface="+mn-ea"/>
                  <a:cs typeface="+mn-cs"/>
                  <a:sym typeface="Helvetica"/>
                </a:defRPr>
              </a:lvl1pPr>
            </a:lstStyle>
            <a:p>
              <a:pPr>
                <a:defRPr>
                  <a:latin typeface="Century Gothic"/>
                  <a:ea typeface="Century Gothic"/>
                  <a:cs typeface="Century Gothic"/>
                  <a:sym typeface="Century Gothic"/>
                </a:defRPr>
              </a:pPr>
              <a:r>
                <a:rPr>
                  <a:latin typeface="+mn-lt"/>
                  <a:ea typeface="+mn-ea"/>
                  <a:cs typeface="+mn-cs"/>
                  <a:sym typeface="Helvetica"/>
                </a:rPr>
                <a:t>コミュニケーション</a:t>
              </a:r>
            </a:p>
          </p:txBody>
        </p:sp>
      </p:grpSp>
      <p:grpSp>
        <p:nvGrpSpPr>
          <p:cNvPr id="354" name="角丸四角形"/>
          <p:cNvGrpSpPr/>
          <p:nvPr/>
        </p:nvGrpSpPr>
        <p:grpSpPr>
          <a:xfrm>
            <a:off x="7351241" y="6366447"/>
            <a:ext cx="1526421" cy="237489"/>
            <a:chOff x="0" y="0"/>
            <a:chExt cx="1526420" cy="237487"/>
          </a:xfrm>
        </p:grpSpPr>
        <p:sp>
          <p:nvSpPr>
            <p:cNvPr id="352" name="角丸四角形"/>
            <p:cNvSpPr/>
            <p:nvPr/>
          </p:nvSpPr>
          <p:spPr>
            <a:xfrm>
              <a:off x="0" y="23007"/>
              <a:ext cx="1526421" cy="191474"/>
            </a:xfrm>
            <a:prstGeom prst="roundRect">
              <a:avLst>
                <a:gd name="adj" fmla="val 16667"/>
              </a:avLst>
            </a:prstGeom>
            <a:gradFill flip="none" rotWithShape="1">
              <a:gsLst>
                <a:gs pos="0">
                  <a:schemeClr val="accent4">
                    <a:hueOff val="308222"/>
                    <a:satOff val="-2899"/>
                    <a:lumOff val="31823"/>
                  </a:schemeClr>
                </a:gs>
                <a:gs pos="100000">
                  <a:schemeClr val="accent4">
                    <a:hueOff val="109697"/>
                    <a:lumOff val="12112"/>
                  </a:schemeClr>
                </a:gs>
              </a:gsLst>
              <a:lin ang="5400000" scaled="0"/>
            </a:gradFill>
            <a:ln w="9525" cap="rnd">
              <a:solidFill>
                <a:schemeClr val="accent4"/>
              </a:solidFill>
              <a:prstDash val="solid"/>
              <a:round/>
            </a:ln>
            <a:effectLst/>
          </p:spPr>
          <p:txBody>
            <a:bodyPr wrap="square" lIns="45719" tIns="45719" rIns="45719" bIns="45719" numCol="1" anchor="ctr">
              <a:noAutofit/>
            </a:bodyPr>
            <a:lstStyle/>
            <a:p>
              <a:pPr algn="ctr">
                <a:defRPr b="1" sz="1100">
                  <a:solidFill>
                    <a:srgbClr val="FF0000"/>
                  </a:solidFill>
                </a:defRPr>
              </a:pPr>
            </a:p>
          </p:txBody>
        </p:sp>
        <p:sp>
          <p:nvSpPr>
            <p:cNvPr id="353" name="心理的安全性"/>
            <p:cNvSpPr txBox="1"/>
            <p:nvPr/>
          </p:nvSpPr>
          <p:spPr>
            <a:xfrm>
              <a:off x="14109" y="0"/>
              <a:ext cx="1498202" cy="23748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ctr">
              <a:spAutoFit/>
            </a:bodyPr>
            <a:lstStyle>
              <a:lvl1pPr algn="ctr">
                <a:defRPr b="1" sz="1100">
                  <a:solidFill>
                    <a:srgbClr val="FF0000"/>
                  </a:solidFill>
                  <a:latin typeface="+mn-lt"/>
                  <a:ea typeface="+mn-ea"/>
                  <a:cs typeface="+mn-cs"/>
                  <a:sym typeface="Helvetica"/>
                </a:defRPr>
              </a:lvl1pPr>
            </a:lstStyle>
            <a:p>
              <a:pPr>
                <a:defRPr>
                  <a:latin typeface="Century Gothic"/>
                  <a:ea typeface="Century Gothic"/>
                  <a:cs typeface="Century Gothic"/>
                  <a:sym typeface="Century Gothic"/>
                </a:defRPr>
              </a:pPr>
              <a:r>
                <a:rPr>
                  <a:latin typeface="+mn-lt"/>
                  <a:ea typeface="+mn-ea"/>
                  <a:cs typeface="+mn-cs"/>
                  <a:sym typeface="Helvetica"/>
                </a:rPr>
                <a:t>心理的安全性</a:t>
              </a:r>
            </a:p>
          </p:txBody>
        </p:sp>
      </p:grpSp>
      <p:sp>
        <p:nvSpPr>
          <p:cNvPr id="355" name="テキスト ボックス 1"/>
          <p:cNvSpPr txBox="1"/>
          <p:nvPr/>
        </p:nvSpPr>
        <p:spPr>
          <a:xfrm>
            <a:off x="395535" y="1211275"/>
            <a:ext cx="3456384" cy="32003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nSpc>
                <a:spcPct val="150000"/>
              </a:lnSpc>
              <a:tabLst>
                <a:tab pos="1600200" algn="l"/>
              </a:tabLst>
              <a:defRPr>
                <a:solidFill>
                  <a:srgbClr val="FFFFFF"/>
                </a:solidFill>
                <a:latin typeface="メイリオ"/>
                <a:ea typeface="メイリオ"/>
                <a:cs typeface="メイリオ"/>
                <a:sym typeface="メイリオ"/>
              </a:defRPr>
            </a:lvl1pPr>
          </a:lstStyle>
          <a:p>
            <a:pPr/>
            <a:r>
              <a:t>体験①「増えないチケット」</a:t>
            </a:r>
          </a:p>
        </p:txBody>
      </p:sp>
      <p:sp>
        <p:nvSpPr>
          <p:cNvPr id="356" name="テキスト ボックス 18"/>
          <p:cNvSpPr txBox="1"/>
          <p:nvPr/>
        </p:nvSpPr>
        <p:spPr>
          <a:xfrm>
            <a:off x="395537" y="4597761"/>
            <a:ext cx="4464495" cy="32003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lnSpc>
                <a:spcPct val="150000"/>
              </a:lnSpc>
              <a:tabLst>
                <a:tab pos="1600200" algn="l"/>
              </a:tabLst>
              <a:defRPr>
                <a:solidFill>
                  <a:srgbClr val="FFFFFF"/>
                </a:solidFill>
                <a:latin typeface="メイリオ"/>
                <a:ea typeface="メイリオ"/>
                <a:cs typeface="メイリオ"/>
                <a:sym typeface="メイリオ"/>
              </a:defRPr>
            </a:pPr>
            <a:r>
              <a:t>失敗の</a:t>
            </a:r>
            <a:r>
              <a:t>真の原因は・・・</a:t>
            </a:r>
          </a:p>
        </p:txBody>
      </p:sp>
      <p:sp>
        <p:nvSpPr>
          <p:cNvPr id="357" name="失敗体験①…"/>
          <p:cNvSpPr txBox="1"/>
          <p:nvPr/>
        </p:nvSpPr>
        <p:spPr>
          <a:xfrm>
            <a:off x="442716" y="5297663"/>
            <a:ext cx="6921408" cy="20091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defRPr sz="1600">
                <a:solidFill>
                  <a:srgbClr val="FFFFFF"/>
                </a:solidFill>
              </a:defRPr>
            </a:pPr>
            <a:r>
              <a:rPr>
                <a:latin typeface="+mn-lt"/>
                <a:ea typeface="+mn-ea"/>
                <a:cs typeface="+mn-cs"/>
                <a:sym typeface="Helvetica"/>
              </a:rPr>
              <a:t>・課長</a:t>
            </a:r>
            <a:r>
              <a:t>(</a:t>
            </a:r>
            <a:r>
              <a:rPr>
                <a:latin typeface="+mn-lt"/>
                <a:ea typeface="+mn-ea"/>
                <a:cs typeface="+mn-cs"/>
                <a:sym typeface="Helvetica"/>
              </a:rPr>
              <a:t>上司</a:t>
            </a:r>
            <a:r>
              <a:t>)</a:t>
            </a:r>
            <a:r>
              <a:rPr>
                <a:latin typeface="+mn-lt"/>
                <a:ea typeface="+mn-ea"/>
                <a:cs typeface="+mn-cs"/>
                <a:sym typeface="Helvetica"/>
              </a:rPr>
              <a:t>命令によって導入を決定。</a:t>
            </a:r>
            <a:r>
              <a:t>→</a:t>
            </a:r>
            <a:r>
              <a:rPr>
                <a:latin typeface="+mn-lt"/>
                <a:ea typeface="+mn-ea"/>
                <a:cs typeface="+mn-cs"/>
                <a:sym typeface="Helvetica"/>
              </a:rPr>
              <a:t>推進者がおらず、他人任せ状態。</a:t>
            </a:r>
          </a:p>
          <a:p>
            <a:pPr>
              <a:defRPr sz="1600">
                <a:solidFill>
                  <a:srgbClr val="FFFFFF"/>
                </a:solidFill>
              </a:defRPr>
            </a:pPr>
            <a:r>
              <a:rPr>
                <a:latin typeface="+mn-lt"/>
                <a:ea typeface="+mn-ea"/>
                <a:cs typeface="+mn-cs"/>
                <a:sym typeface="Helvetica"/>
              </a:rPr>
              <a:t>・「</a:t>
            </a:r>
            <a:r>
              <a:rPr b="1">
                <a:solidFill>
                  <a:srgbClr val="FF2600"/>
                </a:solidFill>
                <a:latin typeface="+mn-lt"/>
                <a:ea typeface="+mn-ea"/>
                <a:cs typeface="+mn-cs"/>
                <a:sym typeface="Helvetica"/>
              </a:rPr>
              <a:t>楽になるという妄想</a:t>
            </a:r>
            <a:r>
              <a:rPr>
                <a:latin typeface="+mn-lt"/>
                <a:ea typeface="+mn-ea"/>
                <a:cs typeface="+mn-cs"/>
                <a:sym typeface="Helvetica"/>
              </a:rPr>
              <a:t>」で導入決定。</a:t>
            </a:r>
            <a:r>
              <a:t>→</a:t>
            </a:r>
            <a:r>
              <a:rPr>
                <a:latin typeface="+mn-lt"/>
                <a:ea typeface="+mn-ea"/>
                <a:cs typeface="+mn-cs"/>
                <a:sym typeface="Helvetica"/>
              </a:rPr>
              <a:t>使い方のイメージ共有を怠った。</a:t>
            </a:r>
          </a:p>
          <a:p>
            <a:pPr>
              <a:defRPr sz="1600">
                <a:solidFill>
                  <a:srgbClr val="FFFFFF"/>
                </a:solidFill>
              </a:defRPr>
            </a:pPr>
            <a:r>
              <a:rPr>
                <a:latin typeface="+mn-lt"/>
                <a:ea typeface="+mn-ea"/>
                <a:cs typeface="+mn-cs"/>
                <a:sym typeface="Helvetica"/>
              </a:rPr>
              <a:t>・チケットの書き方や運用の仕方を決めずに運営。</a:t>
            </a:r>
          </a:p>
          <a:p>
            <a:pPr>
              <a:defRPr sz="1600">
                <a:solidFill>
                  <a:srgbClr val="FFFFFF"/>
                </a:solidFill>
              </a:defRPr>
            </a:pPr>
            <a:r>
              <a:rPr>
                <a:latin typeface="+mn-lt"/>
                <a:ea typeface="+mn-ea"/>
                <a:cs typeface="+mn-cs"/>
                <a:sym typeface="Helvetica"/>
              </a:rPr>
              <a:t>・社内プロセスに合った活用方法を検討せずに運営。</a:t>
            </a:r>
          </a:p>
          <a:p>
            <a:pPr>
              <a:defRPr sz="1600">
                <a:solidFill>
                  <a:srgbClr val="FFFFFF"/>
                </a:solidFill>
              </a:defRPr>
            </a:pPr>
            <a:r>
              <a:t>→</a:t>
            </a:r>
            <a:r>
              <a:rPr>
                <a:latin typeface="+mn-lt"/>
                <a:ea typeface="+mn-ea"/>
                <a:cs typeface="+mn-cs"/>
                <a:sym typeface="Helvetica"/>
              </a:rPr>
              <a:t>プロセスやルール決定を怠った。</a:t>
            </a:r>
          </a:p>
        </p:txBody>
      </p:sp>
      <p:grpSp>
        <p:nvGrpSpPr>
          <p:cNvPr id="360" name="角丸四角形"/>
          <p:cNvGrpSpPr/>
          <p:nvPr/>
        </p:nvGrpSpPr>
        <p:grpSpPr>
          <a:xfrm>
            <a:off x="7357058" y="5700150"/>
            <a:ext cx="1526421" cy="237489"/>
            <a:chOff x="0" y="0"/>
            <a:chExt cx="1526420" cy="237487"/>
          </a:xfrm>
        </p:grpSpPr>
        <p:sp>
          <p:nvSpPr>
            <p:cNvPr id="358" name="角丸四角形"/>
            <p:cNvSpPr/>
            <p:nvPr/>
          </p:nvSpPr>
          <p:spPr>
            <a:xfrm>
              <a:off x="0" y="23007"/>
              <a:ext cx="1526421" cy="191474"/>
            </a:xfrm>
            <a:prstGeom prst="roundRect">
              <a:avLst>
                <a:gd name="adj" fmla="val 16667"/>
              </a:avLst>
            </a:prstGeom>
            <a:gradFill flip="none" rotWithShape="1">
              <a:gsLst>
                <a:gs pos="0">
                  <a:schemeClr val="accent4">
                    <a:hueOff val="308222"/>
                    <a:satOff val="-2899"/>
                    <a:lumOff val="31823"/>
                  </a:schemeClr>
                </a:gs>
                <a:gs pos="100000">
                  <a:schemeClr val="accent4">
                    <a:hueOff val="109697"/>
                    <a:lumOff val="12112"/>
                  </a:schemeClr>
                </a:gs>
              </a:gsLst>
              <a:lin ang="5400000" scaled="0"/>
            </a:gradFill>
            <a:ln w="9525" cap="rnd">
              <a:solidFill>
                <a:schemeClr val="accent4"/>
              </a:solidFill>
              <a:prstDash val="solid"/>
              <a:round/>
            </a:ln>
            <a:effectLst/>
          </p:spPr>
          <p:txBody>
            <a:bodyPr wrap="square" lIns="45719" tIns="45719" rIns="45719" bIns="45719" numCol="1" anchor="ctr">
              <a:noAutofit/>
            </a:bodyPr>
            <a:lstStyle/>
            <a:p>
              <a:pPr algn="ctr">
                <a:defRPr b="1" sz="1100">
                  <a:solidFill>
                    <a:srgbClr val="FF0000"/>
                  </a:solidFill>
                </a:defRPr>
              </a:pPr>
            </a:p>
          </p:txBody>
        </p:sp>
        <p:sp>
          <p:nvSpPr>
            <p:cNvPr id="359" name="ツールの使い方"/>
            <p:cNvSpPr txBox="1"/>
            <p:nvPr/>
          </p:nvSpPr>
          <p:spPr>
            <a:xfrm>
              <a:off x="14109" y="0"/>
              <a:ext cx="1498202" cy="23748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ctr">
              <a:spAutoFit/>
            </a:bodyPr>
            <a:lstStyle>
              <a:lvl1pPr algn="ctr">
                <a:defRPr b="1" sz="1100">
                  <a:solidFill>
                    <a:srgbClr val="FF0000"/>
                  </a:solidFill>
                  <a:latin typeface="+mn-lt"/>
                  <a:ea typeface="+mn-ea"/>
                  <a:cs typeface="+mn-cs"/>
                  <a:sym typeface="Helvetica"/>
                </a:defRPr>
              </a:lvl1pPr>
            </a:lstStyle>
            <a:p>
              <a:pPr>
                <a:defRPr>
                  <a:latin typeface="Century Gothic"/>
                  <a:ea typeface="Century Gothic"/>
                  <a:cs typeface="Century Gothic"/>
                  <a:sym typeface="Century Gothic"/>
                </a:defRPr>
              </a:pPr>
              <a:r>
                <a:rPr>
                  <a:latin typeface="+mn-lt"/>
                  <a:ea typeface="+mn-ea"/>
                  <a:cs typeface="+mn-cs"/>
                  <a:sym typeface="Helvetica"/>
                </a:rPr>
                <a:t>ツールの使い方</a:t>
              </a:r>
            </a:p>
          </p:txBody>
        </p:sp>
      </p:gr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イオン">
  <a:themeElements>
    <a:clrScheme name="イオン">
      <a:dk1>
        <a:srgbClr val="000000"/>
      </a:dk1>
      <a:lt1>
        <a:srgbClr val="FFFFFF"/>
      </a:lt1>
      <a:dk2>
        <a:srgbClr val="A7A7A7"/>
      </a:dk2>
      <a:lt2>
        <a:srgbClr val="535353"/>
      </a:lt2>
      <a:accent1>
        <a:srgbClr val="ACD433"/>
      </a:accent1>
      <a:accent2>
        <a:srgbClr val="E6C133"/>
      </a:accent2>
      <a:accent3>
        <a:srgbClr val="EF7A24"/>
      </a:accent3>
      <a:accent4>
        <a:srgbClr val="5AA0F5"/>
      </a:accent4>
      <a:accent5>
        <a:srgbClr val="75CEEC"/>
      </a:accent5>
      <a:accent6>
        <a:srgbClr val="65D6A0"/>
      </a:accent6>
      <a:hlink>
        <a:srgbClr val="0000FF"/>
      </a:hlink>
      <a:folHlink>
        <a:srgbClr val="FF00FF"/>
      </a:folHlink>
    </a:clrScheme>
    <a:fontScheme name="イオン">
      <a:majorFont>
        <a:latin typeface="游ゴシック"/>
        <a:ea typeface="游ゴシック"/>
        <a:cs typeface="游ゴシック"/>
      </a:majorFont>
      <a:minorFont>
        <a:latin typeface="Helvetica"/>
        <a:ea typeface="Helvetica"/>
        <a:cs typeface="Helvetica"/>
      </a:minorFont>
    </a:fontScheme>
    <a:fmtScheme name="イオン">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5400" dir="5400000">
              <a:srgbClr val="000000">
                <a:alpha val="45000"/>
              </a:srgbClr>
            </a:outerShdw>
          </a:effectLst>
        </a:effectStyle>
        <a:effectStyle>
          <a:effectLst>
            <a:outerShdw sx="100000" sy="100000" kx="0" ky="0" algn="b" rotWithShape="0" blurRad="38100" dist="25400" dir="5400000">
              <a:srgbClr val="000000">
                <a:alpha val="45000"/>
              </a:srgbClr>
            </a:outerShdw>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9050" cap="rnd">
          <a:solidFill>
            <a:schemeClr val="accent1"/>
          </a:solidFill>
          <a:prstDash val="solid"/>
          <a:round/>
        </a:ln>
        <a:effectLst>
          <a:outerShdw sx="100000" sy="100000" kx="0" ky="0" algn="b" rotWithShape="0" blurRad="38100" dist="25400" dir="5400000">
            <a:srgbClr val="000000">
              <a:alpha val="45000"/>
            </a:srgbClr>
          </a:outerShdw>
        </a:effectLst>
        <a:sp3d/>
      </a:spPr>
      <a:bodyPr rot="0" spcFirstLastPara="1" vertOverflow="overflow" horzOverflow="overflow" vert="horz" wrap="square" lIns="45719" tIns="45719" rIns="45719" bIns="45719" numCol="1" spcCol="38100" rtlCol="0" anchor="ctr"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entury Gothic"/>
            <a:ea typeface="Century Gothic"/>
            <a:cs typeface="Century Gothic"/>
            <a:sym typeface="Century Gothic"/>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9050" cap="rnd">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entury Gothic"/>
            <a:ea typeface="Century Gothic"/>
            <a:cs typeface="Century Gothic"/>
            <a:sym typeface="Century Gothic"/>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イオン">
  <a:themeElements>
    <a:clrScheme name="イオン">
      <a:dk1>
        <a:srgbClr val="000000"/>
      </a:dk1>
      <a:lt1>
        <a:srgbClr val="FFFFFF"/>
      </a:lt1>
      <a:dk2>
        <a:srgbClr val="A7A7A7"/>
      </a:dk2>
      <a:lt2>
        <a:srgbClr val="535353"/>
      </a:lt2>
      <a:accent1>
        <a:srgbClr val="ACD433"/>
      </a:accent1>
      <a:accent2>
        <a:srgbClr val="E6C133"/>
      </a:accent2>
      <a:accent3>
        <a:srgbClr val="EF7A24"/>
      </a:accent3>
      <a:accent4>
        <a:srgbClr val="5AA0F5"/>
      </a:accent4>
      <a:accent5>
        <a:srgbClr val="75CEEC"/>
      </a:accent5>
      <a:accent6>
        <a:srgbClr val="65D6A0"/>
      </a:accent6>
      <a:hlink>
        <a:srgbClr val="0000FF"/>
      </a:hlink>
      <a:folHlink>
        <a:srgbClr val="FF00FF"/>
      </a:folHlink>
    </a:clrScheme>
    <a:fontScheme name="イオン">
      <a:majorFont>
        <a:latin typeface="游ゴシック"/>
        <a:ea typeface="游ゴシック"/>
        <a:cs typeface="游ゴシック"/>
      </a:majorFont>
      <a:minorFont>
        <a:latin typeface="Helvetica"/>
        <a:ea typeface="Helvetica"/>
        <a:cs typeface="Helvetica"/>
      </a:minorFont>
    </a:fontScheme>
    <a:fmtScheme name="イオン">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5400" dir="5400000">
              <a:srgbClr val="000000">
                <a:alpha val="45000"/>
              </a:srgbClr>
            </a:outerShdw>
          </a:effectLst>
        </a:effectStyle>
        <a:effectStyle>
          <a:effectLst>
            <a:outerShdw sx="100000" sy="100000" kx="0" ky="0" algn="b" rotWithShape="0" blurRad="38100" dist="25400" dir="5400000">
              <a:srgbClr val="000000">
                <a:alpha val="45000"/>
              </a:srgbClr>
            </a:outerShdw>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9050" cap="rnd">
          <a:solidFill>
            <a:schemeClr val="accent1"/>
          </a:solidFill>
          <a:prstDash val="solid"/>
          <a:round/>
        </a:ln>
        <a:effectLst>
          <a:outerShdw sx="100000" sy="100000" kx="0" ky="0" algn="b" rotWithShape="0" blurRad="38100" dist="25400" dir="5400000">
            <a:srgbClr val="000000">
              <a:alpha val="45000"/>
            </a:srgbClr>
          </a:outerShdw>
        </a:effectLst>
        <a:sp3d/>
      </a:spPr>
      <a:bodyPr rot="0" spcFirstLastPara="1" vertOverflow="overflow" horzOverflow="overflow" vert="horz" wrap="square" lIns="45719" tIns="45719" rIns="45719" bIns="45719" numCol="1" spcCol="38100" rtlCol="0" anchor="ctr"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entury Gothic"/>
            <a:ea typeface="Century Gothic"/>
            <a:cs typeface="Century Gothic"/>
            <a:sym typeface="Century Gothic"/>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9050" cap="rnd">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entury Gothic"/>
            <a:ea typeface="Century Gothic"/>
            <a:cs typeface="Century Gothic"/>
            <a:sym typeface="Century Gothic"/>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