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258" r:id="rId1"/>
  </p:sldMasterIdLst>
  <p:notesMasterIdLst>
    <p:notesMasterId r:id="rId4"/>
  </p:notesMasterIdLst>
  <p:sldIdLst>
    <p:sldId id="372" r:id="rId2"/>
    <p:sldId id="373" r:id="rId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99"/>
    <a:srgbClr val="FFFF99"/>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C56CC1D-F4F1-40B7-9D69-237A677B5570}" v="10" dt="2020-11-11T17:16:56.417"/>
  </p1510:revLst>
</p1510:revInfo>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458" autoAdjust="0"/>
    <p:restoredTop sz="71364" autoAdjust="0"/>
  </p:normalViewPr>
  <p:slideViewPr>
    <p:cSldViewPr>
      <p:cViewPr varScale="1">
        <p:scale>
          <a:sx n="71" d="100"/>
          <a:sy n="71" d="100"/>
        </p:scale>
        <p:origin x="2176" y="44"/>
      </p:cViewPr>
      <p:guideLst>
        <p:guide orient="horz" pos="2160"/>
        <p:guide pos="2880"/>
      </p:guideLst>
    </p:cSldViewPr>
  </p:slideViewPr>
  <p:outlineViewPr>
    <p:cViewPr>
      <p:scale>
        <a:sx n="33" d="100"/>
        <a:sy n="33" d="100"/>
      </p:scale>
      <p:origin x="0" y="3396"/>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10" Type="http://schemas.microsoft.com/office/2015/10/relationships/revisionInfo" Target="revisionInfo.xml"/><Relationship Id="rId4" Type="http://schemas.openxmlformats.org/officeDocument/2006/relationships/notesMaster" Target="notesMasters/notesMaster1.xml"/><Relationship Id="rId9"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松谷 秀久" userId="65ce27b120cacf62" providerId="LiveId" clId="{4C56CC1D-F4F1-40B7-9D69-237A677B5570}"/>
    <pc:docChg chg="undo custSel addSld delSld modSld sldOrd">
      <pc:chgData name="松谷 秀久" userId="65ce27b120cacf62" providerId="LiveId" clId="{4C56CC1D-F4F1-40B7-9D69-237A677B5570}" dt="2020-11-11T17:18:10.916" v="5174" actId="1076"/>
      <pc:docMkLst>
        <pc:docMk/>
      </pc:docMkLst>
      <pc:sldChg chg="addSp delSp modSp mod ord modAnim">
        <pc:chgData name="松谷 秀久" userId="65ce27b120cacf62" providerId="LiveId" clId="{4C56CC1D-F4F1-40B7-9D69-237A677B5570}" dt="2020-11-11T17:16:02.062" v="5032" actId="20577"/>
        <pc:sldMkLst>
          <pc:docMk/>
          <pc:sldMk cId="0" sldId="256"/>
        </pc:sldMkLst>
        <pc:spChg chg="add mod">
          <ac:chgData name="松谷 秀久" userId="65ce27b120cacf62" providerId="LiveId" clId="{4C56CC1D-F4F1-40B7-9D69-237A677B5570}" dt="2020-11-11T16:56:01.243" v="3005" actId="1076"/>
          <ac:spMkLst>
            <pc:docMk/>
            <pc:sldMk cId="0" sldId="256"/>
            <ac:spMk id="2" creationId="{E5C893F6-6B64-4DD0-86D2-61916C1B45F5}"/>
          </ac:spMkLst>
        </pc:spChg>
        <pc:spChg chg="add mod">
          <ac:chgData name="松谷 秀久" userId="65ce27b120cacf62" providerId="LiveId" clId="{4C56CC1D-F4F1-40B7-9D69-237A677B5570}" dt="2020-11-11T17:09:26.634" v="4260" actId="207"/>
          <ac:spMkLst>
            <pc:docMk/>
            <pc:sldMk cId="0" sldId="256"/>
            <ac:spMk id="3" creationId="{2ABE90D9-6D94-4005-9FE3-C3EB7B7B2FEE}"/>
          </ac:spMkLst>
        </pc:spChg>
        <pc:spChg chg="add mod">
          <ac:chgData name="松谷 秀久" userId="65ce27b120cacf62" providerId="LiveId" clId="{4C56CC1D-F4F1-40B7-9D69-237A677B5570}" dt="2020-11-11T17:09:26.634" v="4260" actId="207"/>
          <ac:spMkLst>
            <pc:docMk/>
            <pc:sldMk cId="0" sldId="256"/>
            <ac:spMk id="4" creationId="{CAADAE10-33AF-4138-A294-C30B475FC427}"/>
          </ac:spMkLst>
        </pc:spChg>
        <pc:spChg chg="add mod">
          <ac:chgData name="松谷 秀久" userId="65ce27b120cacf62" providerId="LiveId" clId="{4C56CC1D-F4F1-40B7-9D69-237A677B5570}" dt="2020-11-11T17:09:26.634" v="4260" actId="207"/>
          <ac:spMkLst>
            <pc:docMk/>
            <pc:sldMk cId="0" sldId="256"/>
            <ac:spMk id="5" creationId="{1F33E0DD-B53D-4F0F-A8C8-0AFC32228B6B}"/>
          </ac:spMkLst>
        </pc:spChg>
        <pc:spChg chg="add mod">
          <ac:chgData name="松谷 秀久" userId="65ce27b120cacf62" providerId="LiveId" clId="{4C56CC1D-F4F1-40B7-9D69-237A677B5570}" dt="2020-11-11T17:09:26.634" v="4260" actId="207"/>
          <ac:spMkLst>
            <pc:docMk/>
            <pc:sldMk cId="0" sldId="256"/>
            <ac:spMk id="6" creationId="{3C981DD3-1851-4E03-9C72-4F6A867D02C3}"/>
          </ac:spMkLst>
        </pc:spChg>
        <pc:spChg chg="add mod">
          <ac:chgData name="松谷 秀久" userId="65ce27b120cacf62" providerId="LiveId" clId="{4C56CC1D-F4F1-40B7-9D69-237A677B5570}" dt="2020-11-11T17:14:48.695" v="5020" actId="1076"/>
          <ac:spMkLst>
            <pc:docMk/>
            <pc:sldMk cId="0" sldId="256"/>
            <ac:spMk id="7" creationId="{AF90A3E9-8953-40E0-A066-CBD6AE9659FE}"/>
          </ac:spMkLst>
        </pc:spChg>
        <pc:spChg chg="add mod">
          <ac:chgData name="松谷 秀久" userId="65ce27b120cacf62" providerId="LiveId" clId="{4C56CC1D-F4F1-40B7-9D69-237A677B5570}" dt="2020-11-11T17:02:42.649" v="3796" actId="20577"/>
          <ac:spMkLst>
            <pc:docMk/>
            <pc:sldMk cId="0" sldId="256"/>
            <ac:spMk id="27" creationId="{B7AF6522-1461-427A-B698-561A9E444455}"/>
          </ac:spMkLst>
        </pc:spChg>
        <pc:spChg chg="add mod">
          <ac:chgData name="松谷 秀久" userId="65ce27b120cacf62" providerId="LiveId" clId="{4C56CC1D-F4F1-40B7-9D69-237A677B5570}" dt="2020-11-11T16:55:07.115" v="2855" actId="1076"/>
          <ac:spMkLst>
            <pc:docMk/>
            <pc:sldMk cId="0" sldId="256"/>
            <ac:spMk id="29" creationId="{374A2A3D-9D0D-41D3-91B6-766448DF76C9}"/>
          </ac:spMkLst>
        </pc:spChg>
        <pc:spChg chg="add mod">
          <ac:chgData name="松谷 秀久" userId="65ce27b120cacf62" providerId="LiveId" clId="{4C56CC1D-F4F1-40B7-9D69-237A677B5570}" dt="2020-11-11T17:10:05.552" v="4365" actId="20577"/>
          <ac:spMkLst>
            <pc:docMk/>
            <pc:sldMk cId="0" sldId="256"/>
            <ac:spMk id="30" creationId="{E43C0BB8-AF1C-4D29-A8B9-9E4EDCAAFB60}"/>
          </ac:spMkLst>
        </pc:spChg>
        <pc:spChg chg="mod">
          <ac:chgData name="松谷 秀久" userId="65ce27b120cacf62" providerId="LiveId" clId="{4C56CC1D-F4F1-40B7-9D69-237A677B5570}" dt="2020-11-11T16:30:37.369" v="1" actId="6549"/>
          <ac:spMkLst>
            <pc:docMk/>
            <pc:sldMk cId="0" sldId="256"/>
            <ac:spMk id="192" creationId="{00000000-0000-0000-0000-000000000000}"/>
          </ac:spMkLst>
        </pc:spChg>
        <pc:spChg chg="mod topLvl">
          <ac:chgData name="松谷 秀久" userId="65ce27b120cacf62" providerId="LiveId" clId="{4C56CC1D-F4F1-40B7-9D69-237A677B5570}" dt="2020-11-11T16:54:52.190" v="2853" actId="404"/>
          <ac:spMkLst>
            <pc:docMk/>
            <pc:sldMk cId="0" sldId="256"/>
            <ac:spMk id="193" creationId="{00000000-0000-0000-0000-000000000000}"/>
          </ac:spMkLst>
        </pc:spChg>
        <pc:spChg chg="mod topLvl">
          <ac:chgData name="松谷 秀久" userId="65ce27b120cacf62" providerId="LiveId" clId="{4C56CC1D-F4F1-40B7-9D69-237A677B5570}" dt="2020-11-11T17:16:02.062" v="5032" actId="20577"/>
          <ac:spMkLst>
            <pc:docMk/>
            <pc:sldMk cId="0" sldId="256"/>
            <ac:spMk id="194" creationId="{00000000-0000-0000-0000-000000000000}"/>
          </ac:spMkLst>
        </pc:spChg>
        <pc:spChg chg="mod topLvl">
          <ac:chgData name="松谷 秀久" userId="65ce27b120cacf62" providerId="LiveId" clId="{4C56CC1D-F4F1-40B7-9D69-237A677B5570}" dt="2020-11-11T16:54:38.431" v="2849" actId="14100"/>
          <ac:spMkLst>
            <pc:docMk/>
            <pc:sldMk cId="0" sldId="256"/>
            <ac:spMk id="196" creationId="{00000000-0000-0000-0000-000000000000}"/>
          </ac:spMkLst>
        </pc:spChg>
        <pc:spChg chg="del mod topLvl">
          <ac:chgData name="松谷 秀久" userId="65ce27b120cacf62" providerId="LiveId" clId="{4C56CC1D-F4F1-40B7-9D69-237A677B5570}" dt="2020-11-11T16:40:07.294" v="315" actId="478"/>
          <ac:spMkLst>
            <pc:docMk/>
            <pc:sldMk cId="0" sldId="256"/>
            <ac:spMk id="197" creationId="{00000000-0000-0000-0000-000000000000}"/>
          </ac:spMkLst>
        </pc:spChg>
        <pc:spChg chg="del">
          <ac:chgData name="松谷 秀久" userId="65ce27b120cacf62" providerId="LiveId" clId="{4C56CC1D-F4F1-40B7-9D69-237A677B5570}" dt="2020-11-11T16:31:59.300" v="15" actId="478"/>
          <ac:spMkLst>
            <pc:docMk/>
            <pc:sldMk cId="0" sldId="256"/>
            <ac:spMk id="198" creationId="{00000000-0000-0000-0000-000000000000}"/>
          </ac:spMkLst>
        </pc:spChg>
        <pc:spChg chg="del">
          <ac:chgData name="松谷 秀久" userId="65ce27b120cacf62" providerId="LiveId" clId="{4C56CC1D-F4F1-40B7-9D69-237A677B5570}" dt="2020-11-11T16:31:38.351" v="11" actId="478"/>
          <ac:spMkLst>
            <pc:docMk/>
            <pc:sldMk cId="0" sldId="256"/>
            <ac:spMk id="199" creationId="{00000000-0000-0000-0000-000000000000}"/>
          </ac:spMkLst>
        </pc:spChg>
        <pc:spChg chg="del">
          <ac:chgData name="松谷 秀久" userId="65ce27b120cacf62" providerId="LiveId" clId="{4C56CC1D-F4F1-40B7-9D69-237A677B5570}" dt="2020-11-11T16:31:38.351" v="11" actId="478"/>
          <ac:spMkLst>
            <pc:docMk/>
            <pc:sldMk cId="0" sldId="256"/>
            <ac:spMk id="200" creationId="{00000000-0000-0000-0000-000000000000}"/>
          </ac:spMkLst>
        </pc:spChg>
        <pc:spChg chg="del">
          <ac:chgData name="松谷 秀久" userId="65ce27b120cacf62" providerId="LiveId" clId="{4C56CC1D-F4F1-40B7-9D69-237A677B5570}" dt="2020-11-11T16:31:38.351" v="11" actId="478"/>
          <ac:spMkLst>
            <pc:docMk/>
            <pc:sldMk cId="0" sldId="256"/>
            <ac:spMk id="201" creationId="{00000000-0000-0000-0000-000000000000}"/>
          </ac:spMkLst>
        </pc:spChg>
        <pc:spChg chg="mod topLvl">
          <ac:chgData name="松谷 秀久" userId="65ce27b120cacf62" providerId="LiveId" clId="{4C56CC1D-F4F1-40B7-9D69-237A677B5570}" dt="2020-11-11T17:07:19.686" v="4143" actId="207"/>
          <ac:spMkLst>
            <pc:docMk/>
            <pc:sldMk cId="0" sldId="256"/>
            <ac:spMk id="203" creationId="{00000000-0000-0000-0000-000000000000}"/>
          </ac:spMkLst>
        </pc:spChg>
        <pc:spChg chg="del mod topLvl">
          <ac:chgData name="松谷 秀久" userId="65ce27b120cacf62" providerId="LiveId" clId="{4C56CC1D-F4F1-40B7-9D69-237A677B5570}" dt="2020-11-11T17:09:36.481" v="4261" actId="478"/>
          <ac:spMkLst>
            <pc:docMk/>
            <pc:sldMk cId="0" sldId="256"/>
            <ac:spMk id="204" creationId="{00000000-0000-0000-0000-000000000000}"/>
          </ac:spMkLst>
        </pc:spChg>
        <pc:spChg chg="mod topLvl">
          <ac:chgData name="松谷 秀久" userId="65ce27b120cacf62" providerId="LiveId" clId="{4C56CC1D-F4F1-40B7-9D69-237A677B5570}" dt="2020-11-11T17:07:27.607" v="4144" actId="207"/>
          <ac:spMkLst>
            <pc:docMk/>
            <pc:sldMk cId="0" sldId="256"/>
            <ac:spMk id="206" creationId="{00000000-0000-0000-0000-000000000000}"/>
          </ac:spMkLst>
        </pc:spChg>
        <pc:spChg chg="del mod topLvl">
          <ac:chgData name="松谷 秀久" userId="65ce27b120cacf62" providerId="LiveId" clId="{4C56CC1D-F4F1-40B7-9D69-237A677B5570}" dt="2020-11-11T17:09:36.481" v="4261" actId="478"/>
          <ac:spMkLst>
            <pc:docMk/>
            <pc:sldMk cId="0" sldId="256"/>
            <ac:spMk id="207" creationId="{00000000-0000-0000-0000-000000000000}"/>
          </ac:spMkLst>
        </pc:spChg>
        <pc:spChg chg="mod topLvl">
          <ac:chgData name="松谷 秀久" userId="65ce27b120cacf62" providerId="LiveId" clId="{4C56CC1D-F4F1-40B7-9D69-237A677B5570}" dt="2020-11-11T17:07:36.146" v="4146" actId="207"/>
          <ac:spMkLst>
            <pc:docMk/>
            <pc:sldMk cId="0" sldId="256"/>
            <ac:spMk id="209" creationId="{00000000-0000-0000-0000-000000000000}"/>
          </ac:spMkLst>
        </pc:spChg>
        <pc:spChg chg="del mod topLvl">
          <ac:chgData name="松谷 秀久" userId="65ce27b120cacf62" providerId="LiveId" clId="{4C56CC1D-F4F1-40B7-9D69-237A677B5570}" dt="2020-11-11T17:05:30.860" v="4053" actId="478"/>
          <ac:spMkLst>
            <pc:docMk/>
            <pc:sldMk cId="0" sldId="256"/>
            <ac:spMk id="210" creationId="{00000000-0000-0000-0000-000000000000}"/>
          </ac:spMkLst>
        </pc:spChg>
        <pc:spChg chg="mod topLvl">
          <ac:chgData name="松谷 秀久" userId="65ce27b120cacf62" providerId="LiveId" clId="{4C56CC1D-F4F1-40B7-9D69-237A677B5570}" dt="2020-11-11T17:07:31.589" v="4145" actId="207"/>
          <ac:spMkLst>
            <pc:docMk/>
            <pc:sldMk cId="0" sldId="256"/>
            <ac:spMk id="212" creationId="{00000000-0000-0000-0000-000000000000}"/>
          </ac:spMkLst>
        </pc:spChg>
        <pc:spChg chg="del mod topLvl">
          <ac:chgData name="松谷 秀久" userId="65ce27b120cacf62" providerId="LiveId" clId="{4C56CC1D-F4F1-40B7-9D69-237A677B5570}" dt="2020-11-11T17:09:36.481" v="4261" actId="478"/>
          <ac:spMkLst>
            <pc:docMk/>
            <pc:sldMk cId="0" sldId="256"/>
            <ac:spMk id="213" creationId="{00000000-0000-0000-0000-000000000000}"/>
          </ac:spMkLst>
        </pc:spChg>
        <pc:spChg chg="mod">
          <ac:chgData name="松谷 秀久" userId="65ce27b120cacf62" providerId="LiveId" clId="{4C56CC1D-F4F1-40B7-9D69-237A677B5570}" dt="2020-11-11T16:33:55.759" v="35" actId="1076"/>
          <ac:spMkLst>
            <pc:docMk/>
            <pc:sldMk cId="0" sldId="256"/>
            <ac:spMk id="215" creationId="{00000000-0000-0000-0000-000000000000}"/>
          </ac:spMkLst>
        </pc:spChg>
        <pc:spChg chg="mod">
          <ac:chgData name="松谷 秀久" userId="65ce27b120cacf62" providerId="LiveId" clId="{4C56CC1D-F4F1-40B7-9D69-237A677B5570}" dt="2020-11-11T16:37:16.308" v="302" actId="1076"/>
          <ac:spMkLst>
            <pc:docMk/>
            <pc:sldMk cId="0" sldId="256"/>
            <ac:spMk id="216" creationId="{00000000-0000-0000-0000-000000000000}"/>
          </ac:spMkLst>
        </pc:spChg>
        <pc:grpChg chg="del mod">
          <ac:chgData name="松谷 秀久" userId="65ce27b120cacf62" providerId="LiveId" clId="{4C56CC1D-F4F1-40B7-9D69-237A677B5570}" dt="2020-11-11T16:39:01.067" v="310" actId="165"/>
          <ac:grpSpMkLst>
            <pc:docMk/>
            <pc:sldMk cId="0" sldId="256"/>
            <ac:grpSpMk id="195" creationId="{00000000-0000-0000-0000-000000000000}"/>
          </ac:grpSpMkLst>
        </pc:grpChg>
        <pc:grpChg chg="del mod">
          <ac:chgData name="松谷 秀久" userId="65ce27b120cacf62" providerId="LiveId" clId="{4C56CC1D-F4F1-40B7-9D69-237A677B5570}" dt="2020-11-11T16:39:01.067" v="310" actId="165"/>
          <ac:grpSpMkLst>
            <pc:docMk/>
            <pc:sldMk cId="0" sldId="256"/>
            <ac:grpSpMk id="202" creationId="{00000000-0000-0000-0000-000000000000}"/>
          </ac:grpSpMkLst>
        </pc:grpChg>
        <pc:grpChg chg="del mod">
          <ac:chgData name="松谷 秀久" userId="65ce27b120cacf62" providerId="LiveId" clId="{4C56CC1D-F4F1-40B7-9D69-237A677B5570}" dt="2020-11-11T17:05:16.560" v="4030" actId="165"/>
          <ac:grpSpMkLst>
            <pc:docMk/>
            <pc:sldMk cId="0" sldId="256"/>
            <ac:grpSpMk id="205" creationId="{00000000-0000-0000-0000-000000000000}"/>
          </ac:grpSpMkLst>
        </pc:grpChg>
        <pc:grpChg chg="del mod">
          <ac:chgData name="松谷 秀久" userId="65ce27b120cacf62" providerId="LiveId" clId="{4C56CC1D-F4F1-40B7-9D69-237A677B5570}" dt="2020-11-11T17:05:16.560" v="4030" actId="165"/>
          <ac:grpSpMkLst>
            <pc:docMk/>
            <pc:sldMk cId="0" sldId="256"/>
            <ac:grpSpMk id="208" creationId="{00000000-0000-0000-0000-000000000000}"/>
          </ac:grpSpMkLst>
        </pc:grpChg>
        <pc:grpChg chg="del mod">
          <ac:chgData name="松谷 秀久" userId="65ce27b120cacf62" providerId="LiveId" clId="{4C56CC1D-F4F1-40B7-9D69-237A677B5570}" dt="2020-11-11T17:05:16.560" v="4030" actId="165"/>
          <ac:grpSpMkLst>
            <pc:docMk/>
            <pc:sldMk cId="0" sldId="256"/>
            <ac:grpSpMk id="211" creationId="{00000000-0000-0000-0000-000000000000}"/>
          </ac:grpSpMkLst>
        </pc:grpChg>
        <pc:grpChg chg="del mod">
          <ac:chgData name="松谷 秀久" userId="65ce27b120cacf62" providerId="LiveId" clId="{4C56CC1D-F4F1-40B7-9D69-237A677B5570}" dt="2020-11-11T17:05:16.560" v="4030" actId="165"/>
          <ac:grpSpMkLst>
            <pc:docMk/>
            <pc:sldMk cId="0" sldId="256"/>
            <ac:grpSpMk id="214" creationId="{00000000-0000-0000-0000-000000000000}"/>
          </ac:grpSpMkLst>
        </pc:grpChg>
      </pc:sldChg>
      <pc:sldChg chg="add">
        <pc:chgData name="松谷 秀久" userId="65ce27b120cacf62" providerId="LiveId" clId="{4C56CC1D-F4F1-40B7-9D69-237A677B5570}" dt="2020-11-11T16:30:25.659" v="0"/>
        <pc:sldMkLst>
          <pc:docMk/>
          <pc:sldMk cId="2255093508" sldId="370"/>
        </pc:sldMkLst>
      </pc:sldChg>
      <pc:sldChg chg="modSp add del mod">
        <pc:chgData name="松谷 秀久" userId="65ce27b120cacf62" providerId="LiveId" clId="{4C56CC1D-F4F1-40B7-9D69-237A677B5570}" dt="2020-11-11T17:16:53.881" v="5033" actId="47"/>
        <pc:sldMkLst>
          <pc:docMk/>
          <pc:sldMk cId="29717965" sldId="371"/>
        </pc:sldMkLst>
        <pc:spChg chg="mod">
          <ac:chgData name="松谷 秀久" userId="65ce27b120cacf62" providerId="LiveId" clId="{4C56CC1D-F4F1-40B7-9D69-237A677B5570}" dt="2020-11-11T17:04:28.231" v="4027" actId="20577"/>
          <ac:spMkLst>
            <pc:docMk/>
            <pc:sldMk cId="29717965" sldId="371"/>
            <ac:spMk id="27" creationId="{B7AF6522-1461-427A-B698-561A9E444455}"/>
          </ac:spMkLst>
        </pc:spChg>
        <pc:spChg chg="mod">
          <ac:chgData name="松谷 秀久" userId="65ce27b120cacf62" providerId="LiveId" clId="{4C56CC1D-F4F1-40B7-9D69-237A677B5570}" dt="2020-11-11T17:04:21.918" v="4011" actId="20577"/>
          <ac:spMkLst>
            <pc:docMk/>
            <pc:sldMk cId="29717965" sldId="371"/>
            <ac:spMk id="194" creationId="{00000000-0000-0000-0000-000000000000}"/>
          </ac:spMkLst>
        </pc:spChg>
      </pc:sldChg>
      <pc:sldChg chg="addSp delSp modSp add mod">
        <pc:chgData name="松谷 秀久" userId="65ce27b120cacf62" providerId="LiveId" clId="{4C56CC1D-F4F1-40B7-9D69-237A677B5570}" dt="2020-11-11T17:18:10.916" v="5174" actId="1076"/>
        <pc:sldMkLst>
          <pc:docMk/>
          <pc:sldMk cId="3114069391" sldId="371"/>
        </pc:sldMkLst>
        <pc:spChg chg="add del mod">
          <ac:chgData name="松谷 秀久" userId="65ce27b120cacf62" providerId="LiveId" clId="{4C56CC1D-F4F1-40B7-9D69-237A677B5570}" dt="2020-11-11T17:18:10.916" v="5174" actId="1076"/>
          <ac:spMkLst>
            <pc:docMk/>
            <pc:sldMk cId="3114069391" sldId="371"/>
            <ac:spMk id="7" creationId="{AF90A3E9-8953-40E0-A066-CBD6AE9659FE}"/>
          </ac:spMkLst>
        </pc:spChg>
        <pc:spChg chg="mod">
          <ac:chgData name="松谷 秀久" userId="65ce27b120cacf62" providerId="LiveId" clId="{4C56CC1D-F4F1-40B7-9D69-237A677B5570}" dt="2020-11-11T17:17:52.650" v="5159" actId="20577"/>
          <ac:spMkLst>
            <pc:docMk/>
            <pc:sldMk cId="3114069391" sldId="371"/>
            <ac:spMk id="27" creationId="{B7AF6522-1461-427A-B698-561A9E444455}"/>
          </ac:spMkLst>
        </pc:spChg>
        <pc:spChg chg="mod">
          <ac:chgData name="松谷 秀久" userId="65ce27b120cacf62" providerId="LiveId" clId="{4C56CC1D-F4F1-40B7-9D69-237A677B5570}" dt="2020-11-11T17:17:31.451" v="5080" actId="20577"/>
          <ac:spMkLst>
            <pc:docMk/>
            <pc:sldMk cId="3114069391" sldId="371"/>
            <ac:spMk id="194"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5F1B23A-E9EC-4C13-99BF-F14913A74863}" type="datetimeFigureOut">
              <a:rPr kumimoji="1" lang="ja-JP" altLang="en-US" smtClean="0"/>
              <a:t>2020/11/13</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91C0171-7602-41D7-A28E-CB0C6704A33E}" type="slidenum">
              <a:rPr kumimoji="1" lang="ja-JP" altLang="en-US" smtClean="0"/>
              <a:t>‹#›</a:t>
            </a:fld>
            <a:endParaRPr kumimoji="1" lang="ja-JP" altLang="en-US"/>
          </a:p>
        </p:txBody>
      </p:sp>
    </p:spTree>
    <p:extLst>
      <p:ext uri="{BB962C8B-B14F-4D97-AF65-F5344CB8AC3E}">
        <p14:creationId xmlns:p14="http://schemas.microsoft.com/office/powerpoint/2010/main" val="142748394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a:p>
            <a:endParaRPr kumimoji="1" lang="ja-JP" altLang="en-US" dirty="0"/>
          </a:p>
        </p:txBody>
      </p:sp>
      <p:sp>
        <p:nvSpPr>
          <p:cNvPr id="4" name="スライド番号プレースホルダー 3"/>
          <p:cNvSpPr>
            <a:spLocks noGrp="1"/>
          </p:cNvSpPr>
          <p:nvPr>
            <p:ph type="sldNum" sz="quarter" idx="5"/>
          </p:nvPr>
        </p:nvSpPr>
        <p:spPr/>
        <p:txBody>
          <a:bodyPr/>
          <a:lstStyle/>
          <a:p>
            <a:fld id="{791C0171-7602-41D7-A28E-CB0C6704A33E}" type="slidenum">
              <a:rPr kumimoji="1" lang="ja-JP" altLang="en-US" smtClean="0"/>
              <a:t>1</a:t>
            </a:fld>
            <a:endParaRPr kumimoji="1" lang="ja-JP" altLang="en-US"/>
          </a:p>
        </p:txBody>
      </p:sp>
    </p:spTree>
    <p:extLst>
      <p:ext uri="{BB962C8B-B14F-4D97-AF65-F5344CB8AC3E}">
        <p14:creationId xmlns:p14="http://schemas.microsoft.com/office/powerpoint/2010/main" val="35889994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a:p>
            <a:endParaRPr kumimoji="1" lang="ja-JP" altLang="en-US" dirty="0"/>
          </a:p>
        </p:txBody>
      </p:sp>
      <p:sp>
        <p:nvSpPr>
          <p:cNvPr id="4" name="スライド番号プレースホルダー 3"/>
          <p:cNvSpPr>
            <a:spLocks noGrp="1"/>
          </p:cNvSpPr>
          <p:nvPr>
            <p:ph type="sldNum" sz="quarter" idx="5"/>
          </p:nvPr>
        </p:nvSpPr>
        <p:spPr/>
        <p:txBody>
          <a:bodyPr/>
          <a:lstStyle/>
          <a:p>
            <a:fld id="{791C0171-7602-41D7-A28E-CB0C6704A33E}" type="slidenum">
              <a:rPr kumimoji="1" lang="ja-JP" altLang="en-US" smtClean="0"/>
              <a:t>2</a:t>
            </a:fld>
            <a:endParaRPr kumimoji="1" lang="ja-JP" altLang="en-US"/>
          </a:p>
        </p:txBody>
      </p:sp>
    </p:spTree>
    <p:extLst>
      <p:ext uri="{BB962C8B-B14F-4D97-AF65-F5344CB8AC3E}">
        <p14:creationId xmlns:p14="http://schemas.microsoft.com/office/powerpoint/2010/main" val="297924248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866442" y="1447801"/>
            <a:ext cx="6620968" cy="3329581"/>
          </a:xfrm>
        </p:spPr>
        <p:txBody>
          <a:bodyPr anchor="b"/>
          <a:lstStyle>
            <a:lvl1pPr>
              <a:defRPr sz="7200"/>
            </a:lvl1pPr>
          </a:lstStyle>
          <a:p>
            <a:r>
              <a:rPr lang="ja-JP" altLang="en-US"/>
              <a:t>マスター タイトルの書式設定</a:t>
            </a:r>
            <a:endParaRPr lang="en-US" dirty="0"/>
          </a:p>
        </p:txBody>
      </p:sp>
      <p:sp>
        <p:nvSpPr>
          <p:cNvPr id="3" name="Subtitle 2"/>
          <p:cNvSpPr>
            <a:spLocks noGrp="1"/>
          </p:cNvSpPr>
          <p:nvPr>
            <p:ph type="subTitle" idx="1"/>
          </p:nvPr>
        </p:nvSpPr>
        <p:spPr>
          <a:xfrm>
            <a:off x="866442" y="4777380"/>
            <a:ext cx="662096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pPr eaLnBrk="1" latinLnBrk="0" hangingPunct="1"/>
            <a:fld id="{544213AF-26F6-41FA-8D85-E2C5388D6E58}" type="datetimeFigureOut">
              <a:rPr lang="en-US" smtClean="0"/>
              <a:pPr eaLnBrk="1" latinLnBrk="0" hangingPunct="1"/>
              <a:t>11/13/2020</a:t>
            </a:fld>
            <a:endParaRPr lang="en-US" dirty="0">
              <a:solidFill>
                <a:srgbClr val="FFFFFF"/>
              </a:solidFill>
            </a:endParaRPr>
          </a:p>
        </p:txBody>
      </p:sp>
      <p:sp>
        <p:nvSpPr>
          <p:cNvPr id="5" name="Footer Placeholder 4"/>
          <p:cNvSpPr>
            <a:spLocks noGrp="1"/>
          </p:cNvSpPr>
          <p:nvPr>
            <p:ph type="ftr" sz="quarter" idx="11"/>
          </p:nvPr>
        </p:nvSpPr>
        <p:spPr/>
        <p:txBody>
          <a:bodyPr/>
          <a:lstStyle/>
          <a:p>
            <a:endParaRPr kumimoji="0" lang="en-US" dirty="0">
              <a:solidFill>
                <a:schemeClr val="accent1">
                  <a:tint val="20000"/>
                </a:schemeClr>
              </a:solidFill>
            </a:endParaRPr>
          </a:p>
        </p:txBody>
      </p:sp>
      <p:sp>
        <p:nvSpPr>
          <p:cNvPr id="6" name="Slide Number Placeholder 5"/>
          <p:cNvSpPr>
            <a:spLocks noGrp="1"/>
          </p:cNvSpPr>
          <p:nvPr>
            <p:ph type="sldNum" sz="quarter" idx="12"/>
          </p:nvPr>
        </p:nvSpPr>
        <p:spPr/>
        <p:txBody>
          <a:bodyPr/>
          <a:lstStyle/>
          <a:p>
            <a:fld id="{D5BBC35B-A44B-4119-B8DA-DE9E3DFADA20}" type="slidenum">
              <a:rPr kumimoji="0" lang="en-US" smtClean="0"/>
              <a:pPr eaLnBrk="1" latinLnBrk="0" hangingPunct="1"/>
              <a:t>‹#›</a:t>
            </a:fld>
            <a:endParaRPr kumimoji="0" lang="en-US" dirty="0">
              <a:solidFill>
                <a:srgbClr val="FFFFFF"/>
              </a:solidFill>
            </a:endParaRPr>
          </a:p>
        </p:txBody>
      </p:sp>
      <p:pic>
        <p:nvPicPr>
          <p:cNvPr id="7" name="Picture 2" descr="http://redmine.tokyo/attachments/106/redmine_tokyo_logo-square.png">
            <a:extLst>
              <a:ext uri="{FF2B5EF4-FFF2-40B4-BE49-F238E27FC236}">
                <a16:creationId xmlns:a16="http://schemas.microsoft.com/office/drawing/2014/main" id="{2F975EA5-1916-4101-9A08-7081323CAB2F}"/>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766431" y="0"/>
            <a:ext cx="1377569" cy="138092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154079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パノラマ写真 (キャプション付き)">
    <p:spTree>
      <p:nvGrpSpPr>
        <p:cNvPr id="1" name=""/>
        <p:cNvGrpSpPr/>
        <p:nvPr/>
      </p:nvGrpSpPr>
      <p:grpSpPr>
        <a:xfrm>
          <a:off x="0" y="0"/>
          <a:ext cx="0" cy="0"/>
          <a:chOff x="0" y="0"/>
          <a:chExt cx="0" cy="0"/>
        </a:xfrm>
      </p:grpSpPr>
      <p:sp>
        <p:nvSpPr>
          <p:cNvPr id="2" name="Title 1"/>
          <p:cNvSpPr>
            <a:spLocks noGrp="1"/>
          </p:cNvSpPr>
          <p:nvPr>
            <p:ph type="title"/>
          </p:nvPr>
        </p:nvSpPr>
        <p:spPr>
          <a:xfrm>
            <a:off x="866443" y="4800587"/>
            <a:ext cx="6620967" cy="566738"/>
          </a:xfrm>
        </p:spPr>
        <p:txBody>
          <a:bodyPr anchor="b">
            <a:normAutofit/>
          </a:bodyPr>
          <a:lstStyle>
            <a:lvl1pPr algn="l">
              <a:defRPr sz="2400" b="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866442" y="685800"/>
            <a:ext cx="662096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866443" y="5367325"/>
            <a:ext cx="662096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pPr eaLnBrk="1" latinLnBrk="0" hangingPunct="1"/>
            <a:fld id="{544213AF-26F6-41FA-8D85-E2C5388D6E58}" type="datetimeFigureOut">
              <a:rPr lang="en-US" smtClean="0"/>
              <a:pPr eaLnBrk="1" latinLnBrk="0" hangingPunct="1"/>
              <a:t>11/13/2020</a:t>
            </a:fld>
            <a:endParaRPr lang="en-US" sz="1000" dirty="0">
              <a:solidFill>
                <a:schemeClr val="tx1"/>
              </a:solidFill>
            </a:endParaRPr>
          </a:p>
        </p:txBody>
      </p:sp>
      <p:sp>
        <p:nvSpPr>
          <p:cNvPr id="6" name="Footer Placeholder 5"/>
          <p:cNvSpPr>
            <a:spLocks noGrp="1"/>
          </p:cNvSpPr>
          <p:nvPr>
            <p:ph type="ftr" sz="quarter" idx="11"/>
          </p:nvPr>
        </p:nvSpPr>
        <p:spPr/>
        <p:txBody>
          <a:bodyPr/>
          <a:lstStyle/>
          <a:p>
            <a:pPr algn="r" eaLnBrk="1" latinLnBrk="0" hangingPunct="1"/>
            <a:endParaRPr kumimoji="0" lang="en-US" sz="1000" dirty="0">
              <a:solidFill>
                <a:schemeClr val="tx1"/>
              </a:solidFill>
            </a:endParaRPr>
          </a:p>
        </p:txBody>
      </p:sp>
      <p:sp>
        <p:nvSpPr>
          <p:cNvPr id="7" name="Slide Number Placeholder 6"/>
          <p:cNvSpPr>
            <a:spLocks noGrp="1"/>
          </p:cNvSpPr>
          <p:nvPr>
            <p:ph type="sldNum" sz="quarter" idx="12"/>
          </p:nvPr>
        </p:nvSpPr>
        <p:spPr/>
        <p:txBody>
          <a:bodyPr/>
          <a:lstStyle/>
          <a:p>
            <a:fld id="{D5BBC35B-A44B-4119-B8DA-DE9E3DFADA20}" type="slidenum">
              <a:rPr kumimoji="0" lang="en-US" smtClean="0"/>
              <a:pPr eaLnBrk="1" latinLnBrk="0" hangingPunct="1"/>
              <a:t>‹#›</a:t>
            </a:fld>
            <a:endParaRPr kumimoji="0" lang="en-US" sz="1000" b="0">
              <a:solidFill>
                <a:schemeClr val="tx1"/>
              </a:solidFill>
            </a:endParaRPr>
          </a:p>
        </p:txBody>
      </p:sp>
    </p:spTree>
    <p:extLst>
      <p:ext uri="{BB962C8B-B14F-4D97-AF65-F5344CB8AC3E}">
        <p14:creationId xmlns:p14="http://schemas.microsoft.com/office/powerpoint/2010/main" val="38515951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タイトルとキャプション">
    <p:spTree>
      <p:nvGrpSpPr>
        <p:cNvPr id="1" name=""/>
        <p:cNvGrpSpPr/>
        <p:nvPr/>
      </p:nvGrpSpPr>
      <p:grpSpPr>
        <a:xfrm>
          <a:off x="0" y="0"/>
          <a:ext cx="0" cy="0"/>
          <a:chOff x="0" y="0"/>
          <a:chExt cx="0" cy="0"/>
        </a:xfrm>
      </p:grpSpPr>
      <p:sp>
        <p:nvSpPr>
          <p:cNvPr id="2" name="Title 1"/>
          <p:cNvSpPr>
            <a:spLocks noGrp="1"/>
          </p:cNvSpPr>
          <p:nvPr>
            <p:ph type="title"/>
          </p:nvPr>
        </p:nvSpPr>
        <p:spPr>
          <a:xfrm>
            <a:off x="866442" y="1447800"/>
            <a:ext cx="6620968" cy="1981200"/>
          </a:xfrm>
        </p:spPr>
        <p:txBody>
          <a:bodyPr/>
          <a:lstStyle>
            <a:lvl1pPr>
              <a:defRPr sz="4800"/>
            </a:lvl1pPr>
          </a:lstStyle>
          <a:p>
            <a:r>
              <a:rPr lang="ja-JP" altLang="en-US"/>
              <a:t>マスター タイトルの書式設定</a:t>
            </a:r>
            <a:endParaRPr lang="en-US" dirty="0"/>
          </a:p>
        </p:txBody>
      </p:sp>
      <p:sp>
        <p:nvSpPr>
          <p:cNvPr id="8" name="Text Placeholder 3"/>
          <p:cNvSpPr>
            <a:spLocks noGrp="1"/>
          </p:cNvSpPr>
          <p:nvPr>
            <p:ph type="body" sz="half" idx="2"/>
          </p:nvPr>
        </p:nvSpPr>
        <p:spPr>
          <a:xfrm>
            <a:off x="866442" y="3657600"/>
            <a:ext cx="6620968"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pPr eaLnBrk="1" latinLnBrk="0" hangingPunct="1"/>
            <a:fld id="{544213AF-26F6-41FA-8D85-E2C5388D6E58}" type="datetimeFigureOut">
              <a:rPr lang="en-US" smtClean="0"/>
              <a:pPr eaLnBrk="1" latinLnBrk="0" hangingPunct="1"/>
              <a:t>11/13/2020</a:t>
            </a:fld>
            <a:endParaRPr lang="en-US" sz="1000" dirty="0">
              <a:solidFill>
                <a:schemeClr val="tx1"/>
              </a:solidFill>
            </a:endParaRPr>
          </a:p>
        </p:txBody>
      </p:sp>
      <p:sp>
        <p:nvSpPr>
          <p:cNvPr id="5" name="Footer Placeholder 4"/>
          <p:cNvSpPr>
            <a:spLocks noGrp="1"/>
          </p:cNvSpPr>
          <p:nvPr>
            <p:ph type="ftr" sz="quarter" idx="11"/>
          </p:nvPr>
        </p:nvSpPr>
        <p:spPr/>
        <p:txBody>
          <a:bodyPr/>
          <a:lstStyle/>
          <a:p>
            <a:pPr algn="r" eaLnBrk="1" latinLnBrk="0" hangingPunct="1"/>
            <a:endParaRPr kumimoji="0" lang="en-US" sz="1000" dirty="0">
              <a:solidFill>
                <a:schemeClr val="tx1"/>
              </a:solidFill>
            </a:endParaRPr>
          </a:p>
        </p:txBody>
      </p:sp>
      <p:sp>
        <p:nvSpPr>
          <p:cNvPr id="6" name="Slide Number Placeholder 5"/>
          <p:cNvSpPr>
            <a:spLocks noGrp="1"/>
          </p:cNvSpPr>
          <p:nvPr>
            <p:ph type="sldNum" sz="quarter" idx="12"/>
          </p:nvPr>
        </p:nvSpPr>
        <p:spPr/>
        <p:txBody>
          <a:bodyPr/>
          <a:lstStyle/>
          <a:p>
            <a:fld id="{D5BBC35B-A44B-4119-B8DA-DE9E3DFADA20}" type="slidenum">
              <a:rPr kumimoji="0" lang="en-US" smtClean="0"/>
              <a:pPr eaLnBrk="1" latinLnBrk="0" hangingPunct="1"/>
              <a:t>‹#›</a:t>
            </a:fld>
            <a:endParaRPr kumimoji="0" lang="en-US" sz="1000" b="0">
              <a:solidFill>
                <a:schemeClr val="tx1"/>
              </a:solidFill>
            </a:endParaRPr>
          </a:p>
        </p:txBody>
      </p:sp>
    </p:spTree>
    <p:extLst>
      <p:ext uri="{BB962C8B-B14F-4D97-AF65-F5344CB8AC3E}">
        <p14:creationId xmlns:p14="http://schemas.microsoft.com/office/powerpoint/2010/main" val="42099442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引用 (キャプション付き)">
    <p:spTree>
      <p:nvGrpSpPr>
        <p:cNvPr id="1" name=""/>
        <p:cNvGrpSpPr/>
        <p:nvPr/>
      </p:nvGrpSpPr>
      <p:grpSpPr>
        <a:xfrm>
          <a:off x="0" y="0"/>
          <a:ext cx="0" cy="0"/>
          <a:chOff x="0" y="0"/>
          <a:chExt cx="0" cy="0"/>
        </a:xfrm>
      </p:grpSpPr>
      <p:sp>
        <p:nvSpPr>
          <p:cNvPr id="2" name="Title 1"/>
          <p:cNvSpPr>
            <a:spLocks noGrp="1"/>
          </p:cNvSpPr>
          <p:nvPr>
            <p:ph type="title"/>
          </p:nvPr>
        </p:nvSpPr>
        <p:spPr>
          <a:xfrm>
            <a:off x="1181409" y="1447800"/>
            <a:ext cx="6001049" cy="2317649"/>
          </a:xfrm>
        </p:spPr>
        <p:txBody>
          <a:bodyPr/>
          <a:lstStyle>
            <a:lvl1pPr>
              <a:defRPr sz="4800"/>
            </a:lvl1pPr>
          </a:lstStyle>
          <a:p>
            <a:r>
              <a:rPr lang="ja-JP" altLang="en-US"/>
              <a:t>マスター タイトルの書式設定</a:t>
            </a:r>
            <a:endParaRPr lang="en-US" dirty="0"/>
          </a:p>
        </p:txBody>
      </p:sp>
      <p:sp>
        <p:nvSpPr>
          <p:cNvPr id="14" name="Text Placeholder 3"/>
          <p:cNvSpPr>
            <a:spLocks noGrp="1"/>
          </p:cNvSpPr>
          <p:nvPr>
            <p:ph type="body" sz="half" idx="13"/>
          </p:nvPr>
        </p:nvSpPr>
        <p:spPr>
          <a:xfrm>
            <a:off x="1454530" y="3765449"/>
            <a:ext cx="5449871" cy="342174"/>
          </a:xfrm>
        </p:spPr>
        <p:txBody>
          <a:bodyPr anchor="t">
            <a:normAutofit/>
          </a:bodyPr>
          <a:lstStyle>
            <a:lvl1pPr marL="0" indent="0">
              <a:buNone/>
              <a:defRPr lang="en-US" sz="1400" b="0" i="0" kern="1200" cap="small" dirty="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10" name="Text Placeholder 3"/>
          <p:cNvSpPr>
            <a:spLocks noGrp="1"/>
          </p:cNvSpPr>
          <p:nvPr>
            <p:ph type="body" sz="half" idx="2"/>
          </p:nvPr>
        </p:nvSpPr>
        <p:spPr>
          <a:xfrm>
            <a:off x="866442" y="4350657"/>
            <a:ext cx="6620968"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pPr eaLnBrk="1" latinLnBrk="0" hangingPunct="1"/>
            <a:fld id="{544213AF-26F6-41FA-8D85-E2C5388D6E58}" type="datetimeFigureOut">
              <a:rPr lang="en-US" smtClean="0"/>
              <a:pPr eaLnBrk="1" latinLnBrk="0" hangingPunct="1"/>
              <a:t>11/13/2020</a:t>
            </a:fld>
            <a:endParaRPr lang="en-US" sz="1000" dirty="0">
              <a:solidFill>
                <a:schemeClr val="tx1"/>
              </a:solidFill>
            </a:endParaRPr>
          </a:p>
        </p:txBody>
      </p:sp>
      <p:sp>
        <p:nvSpPr>
          <p:cNvPr id="5" name="Footer Placeholder 4"/>
          <p:cNvSpPr>
            <a:spLocks noGrp="1"/>
          </p:cNvSpPr>
          <p:nvPr>
            <p:ph type="ftr" sz="quarter" idx="11"/>
          </p:nvPr>
        </p:nvSpPr>
        <p:spPr/>
        <p:txBody>
          <a:bodyPr/>
          <a:lstStyle/>
          <a:p>
            <a:pPr algn="r" eaLnBrk="1" latinLnBrk="0" hangingPunct="1"/>
            <a:endParaRPr kumimoji="0" lang="en-US" sz="1000" dirty="0">
              <a:solidFill>
                <a:schemeClr val="tx1"/>
              </a:solidFill>
            </a:endParaRPr>
          </a:p>
        </p:txBody>
      </p:sp>
      <p:sp>
        <p:nvSpPr>
          <p:cNvPr id="6" name="Slide Number Placeholder 5"/>
          <p:cNvSpPr>
            <a:spLocks noGrp="1"/>
          </p:cNvSpPr>
          <p:nvPr>
            <p:ph type="sldNum" sz="quarter" idx="12"/>
          </p:nvPr>
        </p:nvSpPr>
        <p:spPr/>
        <p:txBody>
          <a:bodyPr/>
          <a:lstStyle/>
          <a:p>
            <a:fld id="{D5BBC35B-A44B-4119-B8DA-DE9E3DFADA20}" type="slidenum">
              <a:rPr kumimoji="0" lang="en-US" smtClean="0"/>
              <a:pPr eaLnBrk="1" latinLnBrk="0" hangingPunct="1"/>
              <a:t>‹#›</a:t>
            </a:fld>
            <a:endParaRPr kumimoji="0" lang="en-US" sz="1000" b="0">
              <a:solidFill>
                <a:schemeClr val="tx1"/>
              </a:solidFill>
            </a:endParaRPr>
          </a:p>
        </p:txBody>
      </p:sp>
      <p:sp>
        <p:nvSpPr>
          <p:cNvPr id="9" name="TextBox 8"/>
          <p:cNvSpPr txBox="1"/>
          <p:nvPr/>
        </p:nvSpPr>
        <p:spPr>
          <a:xfrm>
            <a:off x="673897" y="971253"/>
            <a:ext cx="601591"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sz="12200" dirty="0"/>
              <a:t>“</a:t>
            </a:r>
          </a:p>
        </p:txBody>
      </p:sp>
      <p:sp>
        <p:nvSpPr>
          <p:cNvPr id="13" name="TextBox 12"/>
          <p:cNvSpPr txBox="1"/>
          <p:nvPr/>
        </p:nvSpPr>
        <p:spPr>
          <a:xfrm>
            <a:off x="6999690" y="2613787"/>
            <a:ext cx="601591"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sz="12200" dirty="0"/>
              <a:t>”</a:t>
            </a:r>
          </a:p>
        </p:txBody>
      </p:sp>
    </p:spTree>
    <p:extLst>
      <p:ext uri="{BB962C8B-B14F-4D97-AF65-F5344CB8AC3E}">
        <p14:creationId xmlns:p14="http://schemas.microsoft.com/office/powerpoint/2010/main" val="12514340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名札">
    <p:spTree>
      <p:nvGrpSpPr>
        <p:cNvPr id="1" name=""/>
        <p:cNvGrpSpPr/>
        <p:nvPr/>
      </p:nvGrpSpPr>
      <p:grpSpPr>
        <a:xfrm>
          <a:off x="0" y="0"/>
          <a:ext cx="0" cy="0"/>
          <a:chOff x="0" y="0"/>
          <a:chExt cx="0" cy="0"/>
        </a:xfrm>
      </p:grpSpPr>
      <p:sp>
        <p:nvSpPr>
          <p:cNvPr id="2" name="Title 1"/>
          <p:cNvSpPr>
            <a:spLocks noGrp="1"/>
          </p:cNvSpPr>
          <p:nvPr>
            <p:ph type="title"/>
          </p:nvPr>
        </p:nvSpPr>
        <p:spPr>
          <a:xfrm>
            <a:off x="866441" y="3124201"/>
            <a:ext cx="6620969" cy="1653180"/>
          </a:xfrm>
        </p:spPr>
        <p:txBody>
          <a:bodyPr anchor="b"/>
          <a:lstStyle>
            <a:lvl1pPr algn="l">
              <a:defRPr sz="4000" b="0" cap="none"/>
            </a:lvl1pPr>
          </a:lstStyle>
          <a:p>
            <a:r>
              <a:rPr lang="ja-JP" altLang="en-US"/>
              <a:t>マスター タイトルの書式設定</a:t>
            </a:r>
            <a:endParaRPr lang="en-US" dirty="0"/>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pPr eaLnBrk="1" latinLnBrk="0" hangingPunct="1"/>
            <a:fld id="{544213AF-26F6-41FA-8D85-E2C5388D6E58}" type="datetimeFigureOut">
              <a:rPr lang="en-US" smtClean="0"/>
              <a:pPr eaLnBrk="1" latinLnBrk="0" hangingPunct="1"/>
              <a:t>11/13/2020</a:t>
            </a:fld>
            <a:endParaRPr lang="en-US" sz="1000" dirty="0">
              <a:solidFill>
                <a:schemeClr val="tx1"/>
              </a:solidFill>
            </a:endParaRPr>
          </a:p>
        </p:txBody>
      </p:sp>
      <p:sp>
        <p:nvSpPr>
          <p:cNvPr id="5" name="Footer Placeholder 4"/>
          <p:cNvSpPr>
            <a:spLocks noGrp="1"/>
          </p:cNvSpPr>
          <p:nvPr>
            <p:ph type="ftr" sz="quarter" idx="11"/>
          </p:nvPr>
        </p:nvSpPr>
        <p:spPr/>
        <p:txBody>
          <a:bodyPr/>
          <a:lstStyle/>
          <a:p>
            <a:pPr algn="r" eaLnBrk="1" latinLnBrk="0" hangingPunct="1"/>
            <a:endParaRPr kumimoji="0" lang="en-US" sz="1000" dirty="0">
              <a:solidFill>
                <a:schemeClr val="tx1"/>
              </a:solidFill>
            </a:endParaRPr>
          </a:p>
        </p:txBody>
      </p:sp>
      <p:sp>
        <p:nvSpPr>
          <p:cNvPr id="6" name="Slide Number Placeholder 5"/>
          <p:cNvSpPr>
            <a:spLocks noGrp="1"/>
          </p:cNvSpPr>
          <p:nvPr>
            <p:ph type="sldNum" sz="quarter" idx="12"/>
          </p:nvPr>
        </p:nvSpPr>
        <p:spPr/>
        <p:txBody>
          <a:bodyPr/>
          <a:lstStyle/>
          <a:p>
            <a:fld id="{D5BBC35B-A44B-4119-B8DA-DE9E3DFADA20}" type="slidenum">
              <a:rPr kumimoji="0" lang="en-US" smtClean="0"/>
              <a:pPr eaLnBrk="1" latinLnBrk="0" hangingPunct="1"/>
              <a:t>‹#›</a:t>
            </a:fld>
            <a:endParaRPr kumimoji="0" lang="en-US" sz="1000" b="0">
              <a:solidFill>
                <a:schemeClr val="tx1"/>
              </a:solidFill>
            </a:endParaRPr>
          </a:p>
        </p:txBody>
      </p:sp>
    </p:spTree>
    <p:extLst>
      <p:ext uri="{BB962C8B-B14F-4D97-AF65-F5344CB8AC3E}">
        <p14:creationId xmlns:p14="http://schemas.microsoft.com/office/powerpoint/2010/main" val="74989096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74834" y="1981200"/>
            <a:ext cx="221072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16" name="Text Placeholder 3"/>
          <p:cNvSpPr>
            <a:spLocks noGrp="1"/>
          </p:cNvSpPr>
          <p:nvPr>
            <p:ph type="body" sz="half" idx="15"/>
          </p:nvPr>
        </p:nvSpPr>
        <p:spPr>
          <a:xfrm>
            <a:off x="489475" y="2667000"/>
            <a:ext cx="219608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Text Placeholder 4"/>
          <p:cNvSpPr>
            <a:spLocks noGrp="1"/>
          </p:cNvSpPr>
          <p:nvPr>
            <p:ph type="body" sz="quarter" idx="3"/>
          </p:nvPr>
        </p:nvSpPr>
        <p:spPr>
          <a:xfrm>
            <a:off x="2913504" y="1981200"/>
            <a:ext cx="2202754"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19" name="Text Placeholder 3"/>
          <p:cNvSpPr>
            <a:spLocks noGrp="1"/>
          </p:cNvSpPr>
          <p:nvPr>
            <p:ph type="body" sz="half" idx="16"/>
          </p:nvPr>
        </p:nvSpPr>
        <p:spPr>
          <a:xfrm>
            <a:off x="2905586" y="2667000"/>
            <a:ext cx="2210671"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14" name="Text Placeholder 4"/>
          <p:cNvSpPr>
            <a:spLocks noGrp="1"/>
          </p:cNvSpPr>
          <p:nvPr>
            <p:ph type="body" sz="quarter" idx="13"/>
          </p:nvPr>
        </p:nvSpPr>
        <p:spPr>
          <a:xfrm>
            <a:off x="5344917" y="1981200"/>
            <a:ext cx="219965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20" name="Text Placeholder 3"/>
          <p:cNvSpPr>
            <a:spLocks noGrp="1"/>
          </p:cNvSpPr>
          <p:nvPr>
            <p:ph type="body" sz="half" idx="17"/>
          </p:nvPr>
        </p:nvSpPr>
        <p:spPr>
          <a:xfrm>
            <a:off x="5344917" y="2667000"/>
            <a:ext cx="2199658"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cxnSp>
        <p:nvCxnSpPr>
          <p:cNvPr id="17" name="Straight Connector 16"/>
          <p:cNvCxnSpPr/>
          <p:nvPr/>
        </p:nvCxnSpPr>
        <p:spPr>
          <a:xfrm>
            <a:off x="2795334"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5223030"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pPr eaLnBrk="1" latinLnBrk="0" hangingPunct="1"/>
            <a:fld id="{544213AF-26F6-41FA-8D85-E2C5388D6E58}" type="datetimeFigureOut">
              <a:rPr lang="en-US" smtClean="0"/>
              <a:pPr eaLnBrk="1" latinLnBrk="0" hangingPunct="1"/>
              <a:t>11/13/2020</a:t>
            </a:fld>
            <a:endParaRPr lang="en-US" sz="1000" dirty="0">
              <a:solidFill>
                <a:schemeClr val="tx1"/>
              </a:solidFill>
            </a:endParaRPr>
          </a:p>
        </p:txBody>
      </p:sp>
      <p:sp>
        <p:nvSpPr>
          <p:cNvPr id="4" name="Footer Placeholder 4"/>
          <p:cNvSpPr>
            <a:spLocks noGrp="1"/>
          </p:cNvSpPr>
          <p:nvPr>
            <p:ph type="ftr" sz="quarter" idx="11"/>
          </p:nvPr>
        </p:nvSpPr>
        <p:spPr/>
        <p:txBody>
          <a:bodyPr/>
          <a:lstStyle/>
          <a:p>
            <a:pPr algn="r" eaLnBrk="1" latinLnBrk="0" hangingPunct="1"/>
            <a:endParaRPr kumimoji="0" lang="en-US" sz="1000" dirty="0">
              <a:solidFill>
                <a:schemeClr val="tx1"/>
              </a:solidFill>
            </a:endParaRPr>
          </a:p>
        </p:txBody>
      </p:sp>
      <p:sp>
        <p:nvSpPr>
          <p:cNvPr id="6" name="Slide Number Placeholder 5"/>
          <p:cNvSpPr>
            <a:spLocks noGrp="1"/>
          </p:cNvSpPr>
          <p:nvPr>
            <p:ph type="sldNum" sz="quarter" idx="12"/>
          </p:nvPr>
        </p:nvSpPr>
        <p:spPr/>
        <p:txBody>
          <a:bodyPr/>
          <a:lstStyle/>
          <a:p>
            <a:fld id="{D5BBC35B-A44B-4119-B8DA-DE9E3DFADA20}" type="slidenum">
              <a:rPr kumimoji="0" lang="en-US" smtClean="0"/>
              <a:pPr eaLnBrk="1" latinLnBrk="0" hangingPunct="1"/>
              <a:t>‹#›</a:t>
            </a:fld>
            <a:endParaRPr kumimoji="0" lang="en-US" sz="1000" b="0">
              <a:solidFill>
                <a:schemeClr val="tx1"/>
              </a:solidFill>
            </a:endParaRPr>
          </a:p>
        </p:txBody>
      </p:sp>
    </p:spTree>
    <p:extLst>
      <p:ext uri="{BB962C8B-B14F-4D97-AF65-F5344CB8AC3E}">
        <p14:creationId xmlns:p14="http://schemas.microsoft.com/office/powerpoint/2010/main" val="155964967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つの画像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89475" y="4250949"/>
            <a:ext cx="2205612"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29" name="Picture Placeholder 2"/>
          <p:cNvSpPr>
            <a:spLocks noGrp="1" noChangeAspect="1"/>
          </p:cNvSpPr>
          <p:nvPr>
            <p:ph type="pic" idx="15"/>
          </p:nvPr>
        </p:nvSpPr>
        <p:spPr>
          <a:xfrm>
            <a:off x="489475" y="2209800"/>
            <a:ext cx="2205612"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a:t>アイコンをクリックして図を追加</a:t>
            </a:r>
            <a:endParaRPr lang="en-US" dirty="0"/>
          </a:p>
        </p:txBody>
      </p:sp>
      <p:sp>
        <p:nvSpPr>
          <p:cNvPr id="22" name="Text Placeholder 3"/>
          <p:cNvSpPr>
            <a:spLocks noGrp="1"/>
          </p:cNvSpPr>
          <p:nvPr>
            <p:ph type="body" sz="half" idx="18"/>
          </p:nvPr>
        </p:nvSpPr>
        <p:spPr>
          <a:xfrm>
            <a:off x="489475" y="4827212"/>
            <a:ext cx="2205612"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Text Placeholder 4"/>
          <p:cNvSpPr>
            <a:spLocks noGrp="1"/>
          </p:cNvSpPr>
          <p:nvPr>
            <p:ph type="body" sz="quarter" idx="3"/>
          </p:nvPr>
        </p:nvSpPr>
        <p:spPr>
          <a:xfrm>
            <a:off x="2917792" y="4250949"/>
            <a:ext cx="2198466"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30" name="Picture Placeholder 2"/>
          <p:cNvSpPr>
            <a:spLocks noGrp="1" noChangeAspect="1"/>
          </p:cNvSpPr>
          <p:nvPr>
            <p:ph type="pic" idx="21"/>
          </p:nvPr>
        </p:nvSpPr>
        <p:spPr>
          <a:xfrm>
            <a:off x="2917791" y="2209800"/>
            <a:ext cx="2198466"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a:t>アイコンをクリックして図を追加</a:t>
            </a:r>
            <a:endParaRPr lang="en-US" dirty="0"/>
          </a:p>
        </p:txBody>
      </p:sp>
      <p:sp>
        <p:nvSpPr>
          <p:cNvPr id="23" name="Text Placeholder 3"/>
          <p:cNvSpPr>
            <a:spLocks noGrp="1"/>
          </p:cNvSpPr>
          <p:nvPr>
            <p:ph type="body" sz="half" idx="19"/>
          </p:nvPr>
        </p:nvSpPr>
        <p:spPr>
          <a:xfrm>
            <a:off x="2916776" y="4827211"/>
            <a:ext cx="2201378"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14" name="Text Placeholder 4"/>
          <p:cNvSpPr>
            <a:spLocks noGrp="1"/>
          </p:cNvSpPr>
          <p:nvPr>
            <p:ph type="body" sz="quarter" idx="13"/>
          </p:nvPr>
        </p:nvSpPr>
        <p:spPr>
          <a:xfrm>
            <a:off x="5344917" y="4250949"/>
            <a:ext cx="219965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31" name="Picture Placeholder 2"/>
          <p:cNvSpPr>
            <a:spLocks noGrp="1" noChangeAspect="1"/>
          </p:cNvSpPr>
          <p:nvPr>
            <p:ph type="pic" idx="22"/>
          </p:nvPr>
        </p:nvSpPr>
        <p:spPr>
          <a:xfrm>
            <a:off x="5344916" y="2209800"/>
            <a:ext cx="2199658"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a:t>アイコンをクリックして図を追加</a:t>
            </a:r>
            <a:endParaRPr lang="en-US" dirty="0"/>
          </a:p>
        </p:txBody>
      </p:sp>
      <p:sp>
        <p:nvSpPr>
          <p:cNvPr id="24" name="Text Placeholder 3"/>
          <p:cNvSpPr>
            <a:spLocks noGrp="1"/>
          </p:cNvSpPr>
          <p:nvPr>
            <p:ph type="body" sz="half" idx="20"/>
          </p:nvPr>
        </p:nvSpPr>
        <p:spPr>
          <a:xfrm>
            <a:off x="5344824" y="4827209"/>
            <a:ext cx="2202571"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cxnSp>
        <p:nvCxnSpPr>
          <p:cNvPr id="17" name="Straight Connector 16"/>
          <p:cNvCxnSpPr/>
          <p:nvPr/>
        </p:nvCxnSpPr>
        <p:spPr>
          <a:xfrm>
            <a:off x="2795334"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5223030"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pPr eaLnBrk="1" latinLnBrk="0" hangingPunct="1"/>
            <a:fld id="{544213AF-26F6-41FA-8D85-E2C5388D6E58}" type="datetimeFigureOut">
              <a:rPr lang="en-US" smtClean="0"/>
              <a:pPr eaLnBrk="1" latinLnBrk="0" hangingPunct="1"/>
              <a:t>11/13/2020</a:t>
            </a:fld>
            <a:endParaRPr lang="en-US" sz="1000" dirty="0">
              <a:solidFill>
                <a:schemeClr val="tx1"/>
              </a:solidFill>
            </a:endParaRPr>
          </a:p>
        </p:txBody>
      </p:sp>
      <p:sp>
        <p:nvSpPr>
          <p:cNvPr id="4" name="Footer Placeholder 4"/>
          <p:cNvSpPr>
            <a:spLocks noGrp="1"/>
          </p:cNvSpPr>
          <p:nvPr>
            <p:ph type="ftr" sz="quarter" idx="11"/>
          </p:nvPr>
        </p:nvSpPr>
        <p:spPr/>
        <p:txBody>
          <a:bodyPr/>
          <a:lstStyle/>
          <a:p>
            <a:pPr algn="r" eaLnBrk="1" latinLnBrk="0" hangingPunct="1"/>
            <a:endParaRPr kumimoji="0" lang="en-US" sz="1000" dirty="0">
              <a:solidFill>
                <a:schemeClr val="tx1"/>
              </a:solidFill>
            </a:endParaRPr>
          </a:p>
        </p:txBody>
      </p:sp>
      <p:sp>
        <p:nvSpPr>
          <p:cNvPr id="6" name="Slide Number Placeholder 5"/>
          <p:cNvSpPr>
            <a:spLocks noGrp="1"/>
          </p:cNvSpPr>
          <p:nvPr>
            <p:ph type="sldNum" sz="quarter" idx="12"/>
          </p:nvPr>
        </p:nvSpPr>
        <p:spPr/>
        <p:txBody>
          <a:bodyPr/>
          <a:lstStyle/>
          <a:p>
            <a:fld id="{D5BBC35B-A44B-4119-B8DA-DE9E3DFADA20}" type="slidenum">
              <a:rPr kumimoji="0" lang="en-US" smtClean="0"/>
              <a:pPr eaLnBrk="1" latinLnBrk="0" hangingPunct="1"/>
              <a:t>‹#›</a:t>
            </a:fld>
            <a:endParaRPr kumimoji="0" lang="en-US" sz="1000" b="0">
              <a:solidFill>
                <a:schemeClr val="tx1"/>
              </a:solidFill>
            </a:endParaRPr>
          </a:p>
        </p:txBody>
      </p:sp>
    </p:spTree>
    <p:extLst>
      <p:ext uri="{BB962C8B-B14F-4D97-AF65-F5344CB8AC3E}">
        <p14:creationId xmlns:p14="http://schemas.microsoft.com/office/powerpoint/2010/main" val="81911405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nchor="t" anchorCtr="0"/>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pPr eaLnBrk="1" latinLnBrk="0" hangingPunct="1"/>
            <a:fld id="{544213AF-26F6-41FA-8D85-E2C5388D6E58}" type="datetimeFigureOut">
              <a:rPr lang="en-US" smtClean="0"/>
              <a:pPr eaLnBrk="1" latinLnBrk="0" hangingPunct="1"/>
              <a:t>11/13/2020</a:t>
            </a:fld>
            <a:endParaRPr lang="en-US" sz="1000" dirty="0">
              <a:solidFill>
                <a:schemeClr val="tx1"/>
              </a:solidFill>
            </a:endParaRPr>
          </a:p>
        </p:txBody>
      </p:sp>
      <p:sp>
        <p:nvSpPr>
          <p:cNvPr id="5" name="Footer Placeholder 4"/>
          <p:cNvSpPr>
            <a:spLocks noGrp="1"/>
          </p:cNvSpPr>
          <p:nvPr>
            <p:ph type="ftr" sz="quarter" idx="11"/>
          </p:nvPr>
        </p:nvSpPr>
        <p:spPr/>
        <p:txBody>
          <a:bodyPr/>
          <a:lstStyle/>
          <a:p>
            <a:pPr algn="r" eaLnBrk="1" latinLnBrk="0" hangingPunct="1"/>
            <a:endParaRPr kumimoji="0" lang="en-US" sz="1000" dirty="0">
              <a:solidFill>
                <a:schemeClr val="tx1"/>
              </a:solidFill>
            </a:endParaRPr>
          </a:p>
        </p:txBody>
      </p:sp>
      <p:sp>
        <p:nvSpPr>
          <p:cNvPr id="6" name="Slide Number Placeholder 5"/>
          <p:cNvSpPr>
            <a:spLocks noGrp="1"/>
          </p:cNvSpPr>
          <p:nvPr>
            <p:ph type="sldNum" sz="quarter" idx="12"/>
          </p:nvPr>
        </p:nvSpPr>
        <p:spPr/>
        <p:txBody>
          <a:bodyPr/>
          <a:lstStyle/>
          <a:p>
            <a:fld id="{D5BBC35B-A44B-4119-B8DA-DE9E3DFADA20}" type="slidenum">
              <a:rPr kumimoji="0" lang="en-US" smtClean="0"/>
              <a:pPr eaLnBrk="1" latinLnBrk="0" hangingPunct="1"/>
              <a:t>‹#›</a:t>
            </a:fld>
            <a:endParaRPr kumimoji="0" lang="en-US" sz="1000" b="0">
              <a:solidFill>
                <a:schemeClr val="tx1"/>
              </a:solidFill>
            </a:endParaRPr>
          </a:p>
        </p:txBody>
      </p:sp>
    </p:spTree>
    <p:extLst>
      <p:ext uri="{BB962C8B-B14F-4D97-AF65-F5344CB8AC3E}">
        <p14:creationId xmlns:p14="http://schemas.microsoft.com/office/powerpoint/2010/main" val="238153861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29782" y="430214"/>
            <a:ext cx="1314793" cy="5826125"/>
          </a:xfrm>
        </p:spPr>
        <p:txBody>
          <a:bodyPr vert="eaVert" anchor="b" anchorCtr="0"/>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89475" y="773205"/>
            <a:ext cx="5568812" cy="5483134"/>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pPr eaLnBrk="1" latinLnBrk="0" hangingPunct="1"/>
            <a:fld id="{544213AF-26F6-41FA-8D85-E2C5388D6E58}" type="datetimeFigureOut">
              <a:rPr lang="en-US" smtClean="0"/>
              <a:pPr eaLnBrk="1" latinLnBrk="0" hangingPunct="1"/>
              <a:t>11/13/2020</a:t>
            </a:fld>
            <a:endParaRPr lang="en-US" sz="1000" dirty="0">
              <a:solidFill>
                <a:schemeClr val="tx1"/>
              </a:solidFill>
            </a:endParaRPr>
          </a:p>
        </p:txBody>
      </p:sp>
      <p:sp>
        <p:nvSpPr>
          <p:cNvPr id="5" name="Footer Placeholder 4"/>
          <p:cNvSpPr>
            <a:spLocks noGrp="1"/>
          </p:cNvSpPr>
          <p:nvPr>
            <p:ph type="ftr" sz="quarter" idx="11"/>
          </p:nvPr>
        </p:nvSpPr>
        <p:spPr/>
        <p:txBody>
          <a:bodyPr/>
          <a:lstStyle/>
          <a:p>
            <a:pPr algn="r" eaLnBrk="1" latinLnBrk="0" hangingPunct="1"/>
            <a:endParaRPr kumimoji="0" lang="en-US" sz="1000" dirty="0">
              <a:solidFill>
                <a:schemeClr val="tx1"/>
              </a:solidFill>
            </a:endParaRPr>
          </a:p>
        </p:txBody>
      </p:sp>
      <p:sp>
        <p:nvSpPr>
          <p:cNvPr id="6" name="Slide Number Placeholder 5"/>
          <p:cNvSpPr>
            <a:spLocks noGrp="1"/>
          </p:cNvSpPr>
          <p:nvPr>
            <p:ph type="sldNum" sz="quarter" idx="12"/>
          </p:nvPr>
        </p:nvSpPr>
        <p:spPr/>
        <p:txBody>
          <a:bodyPr/>
          <a:lstStyle/>
          <a:p>
            <a:fld id="{D5BBC35B-A44B-4119-B8DA-DE9E3DFADA20}" type="slidenum">
              <a:rPr kumimoji="0" lang="en-US" smtClean="0"/>
              <a:pPr eaLnBrk="1" latinLnBrk="0" hangingPunct="1"/>
              <a:t>‹#›</a:t>
            </a:fld>
            <a:endParaRPr kumimoji="0" lang="en-US" sz="1000" b="0">
              <a:solidFill>
                <a:schemeClr val="tx1"/>
              </a:solidFill>
            </a:endParaRPr>
          </a:p>
        </p:txBody>
      </p:sp>
    </p:spTree>
    <p:extLst>
      <p:ext uri="{BB962C8B-B14F-4D97-AF65-F5344CB8AC3E}">
        <p14:creationId xmlns:p14="http://schemas.microsoft.com/office/powerpoint/2010/main" val="4614669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pPr eaLnBrk="1" latinLnBrk="0" hangingPunct="1"/>
            <a:fld id="{544213AF-26F6-41FA-8D85-E2C5388D6E58}" type="datetimeFigureOut">
              <a:rPr lang="en-US" smtClean="0"/>
              <a:pPr eaLnBrk="1" latinLnBrk="0" hangingPunct="1"/>
              <a:t>11/13/2020</a:t>
            </a:fld>
            <a:endParaRPr lang="en-US" sz="1000" dirty="0">
              <a:solidFill>
                <a:schemeClr val="tx1"/>
              </a:solidFill>
            </a:endParaRPr>
          </a:p>
        </p:txBody>
      </p:sp>
      <p:sp>
        <p:nvSpPr>
          <p:cNvPr id="5" name="Footer Placeholder 4"/>
          <p:cNvSpPr>
            <a:spLocks noGrp="1"/>
          </p:cNvSpPr>
          <p:nvPr>
            <p:ph type="ftr" sz="quarter" idx="11"/>
          </p:nvPr>
        </p:nvSpPr>
        <p:spPr/>
        <p:txBody>
          <a:bodyPr/>
          <a:lstStyle/>
          <a:p>
            <a:pPr algn="r" eaLnBrk="1" latinLnBrk="0" hangingPunct="1"/>
            <a:endParaRPr kumimoji="0" lang="en-US" sz="1000" dirty="0">
              <a:solidFill>
                <a:schemeClr val="tx1"/>
              </a:solidFill>
            </a:endParaRPr>
          </a:p>
        </p:txBody>
      </p:sp>
      <p:sp>
        <p:nvSpPr>
          <p:cNvPr id="6" name="Slide Number Placeholder 5"/>
          <p:cNvSpPr>
            <a:spLocks noGrp="1"/>
          </p:cNvSpPr>
          <p:nvPr>
            <p:ph type="sldNum" sz="quarter" idx="12"/>
          </p:nvPr>
        </p:nvSpPr>
        <p:spPr/>
        <p:txBody>
          <a:bodyPr/>
          <a:lstStyle/>
          <a:p>
            <a:fld id="{D5BBC35B-A44B-4119-B8DA-DE9E3DFADA20}" type="slidenum">
              <a:rPr kumimoji="0" lang="en-US" smtClean="0"/>
              <a:pPr eaLnBrk="1" latinLnBrk="0" hangingPunct="1"/>
              <a:t>‹#›</a:t>
            </a:fld>
            <a:endParaRPr kumimoji="0" lang="en-US" sz="1000" b="0">
              <a:solidFill>
                <a:schemeClr val="tx1"/>
              </a:solidFill>
            </a:endParaRPr>
          </a:p>
        </p:txBody>
      </p:sp>
    </p:spTree>
    <p:extLst>
      <p:ext uri="{BB962C8B-B14F-4D97-AF65-F5344CB8AC3E}">
        <p14:creationId xmlns:p14="http://schemas.microsoft.com/office/powerpoint/2010/main" val="17325181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866443" y="2861734"/>
            <a:ext cx="6620967" cy="1915647"/>
          </a:xfrm>
        </p:spPr>
        <p:txBody>
          <a:bodyPr anchor="b"/>
          <a:lstStyle>
            <a:lvl1pPr algn="l">
              <a:defRPr sz="4000" b="0" cap="none"/>
            </a:lvl1pPr>
          </a:lstStyle>
          <a:p>
            <a:r>
              <a:rPr lang="ja-JP" altLang="en-US"/>
              <a:t>マスター タイトルの書式設定</a:t>
            </a:r>
            <a:endParaRPr lang="en-US" dirty="0"/>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pPr eaLnBrk="1" latinLnBrk="0" hangingPunct="1"/>
            <a:fld id="{544213AF-26F6-41FA-8D85-E2C5388D6E58}" type="datetimeFigureOut">
              <a:rPr lang="en-US" smtClean="0"/>
              <a:pPr eaLnBrk="1" latinLnBrk="0" hangingPunct="1"/>
              <a:t>11/13/2020</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D5BBC35B-A44B-4119-B8DA-DE9E3DFADA20}" type="slidenum">
              <a:rPr kumimoji="0" lang="en-US" smtClean="0"/>
              <a:pPr eaLnBrk="1" latinLnBrk="0" hangingPunct="1"/>
              <a:t>‹#›</a:t>
            </a:fld>
            <a:endParaRPr kumimoji="0" lang="en-US"/>
          </a:p>
        </p:txBody>
      </p:sp>
    </p:spTree>
    <p:extLst>
      <p:ext uri="{BB962C8B-B14F-4D97-AF65-F5344CB8AC3E}">
        <p14:creationId xmlns:p14="http://schemas.microsoft.com/office/powerpoint/2010/main" val="10586673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827700" y="2060576"/>
            <a:ext cx="3298113"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241975" y="2056093"/>
            <a:ext cx="3298115"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pPr eaLnBrk="1" latinLnBrk="0" hangingPunct="1"/>
            <a:fld id="{544213AF-26F6-41FA-8D85-E2C5388D6E58}" type="datetimeFigureOut">
              <a:rPr lang="en-US" smtClean="0"/>
              <a:pPr eaLnBrk="1" latinLnBrk="0" hangingPunct="1"/>
              <a:t>11/13/2020</a:t>
            </a:fld>
            <a:endParaRPr lang="en-US" sz="1000" dirty="0">
              <a:solidFill>
                <a:schemeClr val="tx1"/>
              </a:solidFill>
            </a:endParaRPr>
          </a:p>
        </p:txBody>
      </p:sp>
      <p:sp>
        <p:nvSpPr>
          <p:cNvPr id="6" name="Footer Placeholder 5"/>
          <p:cNvSpPr>
            <a:spLocks noGrp="1"/>
          </p:cNvSpPr>
          <p:nvPr>
            <p:ph type="ftr" sz="quarter" idx="11"/>
          </p:nvPr>
        </p:nvSpPr>
        <p:spPr/>
        <p:txBody>
          <a:bodyPr/>
          <a:lstStyle/>
          <a:p>
            <a:pPr algn="r" eaLnBrk="1" latinLnBrk="0" hangingPunct="1"/>
            <a:endParaRPr kumimoji="0" lang="en-US" sz="1000" dirty="0">
              <a:solidFill>
                <a:schemeClr val="tx1"/>
              </a:solidFill>
            </a:endParaRPr>
          </a:p>
        </p:txBody>
      </p:sp>
      <p:sp>
        <p:nvSpPr>
          <p:cNvPr id="7" name="Slide Number Placeholder 6"/>
          <p:cNvSpPr>
            <a:spLocks noGrp="1"/>
          </p:cNvSpPr>
          <p:nvPr>
            <p:ph type="sldNum" sz="quarter" idx="12"/>
          </p:nvPr>
        </p:nvSpPr>
        <p:spPr/>
        <p:txBody>
          <a:bodyPr/>
          <a:lstStyle/>
          <a:p>
            <a:fld id="{D5BBC35B-A44B-4119-B8DA-DE9E3DFADA20}" type="slidenum">
              <a:rPr kumimoji="0" lang="en-US" smtClean="0"/>
              <a:pPr eaLnBrk="1" latinLnBrk="0" hangingPunct="1"/>
              <a:t>‹#›</a:t>
            </a:fld>
            <a:endParaRPr kumimoji="0" lang="en-US" sz="1000" b="0">
              <a:solidFill>
                <a:schemeClr val="tx1"/>
              </a:solidFill>
            </a:endParaRPr>
          </a:p>
        </p:txBody>
      </p:sp>
    </p:spTree>
    <p:extLst>
      <p:ext uri="{BB962C8B-B14F-4D97-AF65-F5344CB8AC3E}">
        <p14:creationId xmlns:p14="http://schemas.microsoft.com/office/powerpoint/2010/main" val="3735420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ja-JP" altLang="en-US"/>
              <a:t>マスター タイトルの書式設定</a:t>
            </a:r>
            <a:endParaRPr lang="en-US" dirty="0"/>
          </a:p>
        </p:txBody>
      </p:sp>
      <p:sp>
        <p:nvSpPr>
          <p:cNvPr id="3" name="Text Placeholder 2"/>
          <p:cNvSpPr>
            <a:spLocks noGrp="1"/>
          </p:cNvSpPr>
          <p:nvPr>
            <p:ph type="body" idx="1"/>
          </p:nvPr>
        </p:nvSpPr>
        <p:spPr>
          <a:xfrm>
            <a:off x="827700" y="1905000"/>
            <a:ext cx="3298112"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827700"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241976" y="1905000"/>
            <a:ext cx="3298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241976"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pPr eaLnBrk="1" latinLnBrk="0" hangingPunct="1"/>
            <a:fld id="{544213AF-26F6-41FA-8D85-E2C5388D6E58}" type="datetimeFigureOut">
              <a:rPr lang="en-US" smtClean="0"/>
              <a:pPr eaLnBrk="1" latinLnBrk="0" hangingPunct="1"/>
              <a:t>11/13/2020</a:t>
            </a:fld>
            <a:endParaRPr lang="en-US" sz="1000" dirty="0">
              <a:solidFill>
                <a:schemeClr val="tx1"/>
              </a:solidFill>
            </a:endParaRPr>
          </a:p>
        </p:txBody>
      </p:sp>
      <p:sp>
        <p:nvSpPr>
          <p:cNvPr id="8" name="Footer Placeholder 7"/>
          <p:cNvSpPr>
            <a:spLocks noGrp="1"/>
          </p:cNvSpPr>
          <p:nvPr>
            <p:ph type="ftr" sz="quarter" idx="11"/>
          </p:nvPr>
        </p:nvSpPr>
        <p:spPr/>
        <p:txBody>
          <a:bodyPr/>
          <a:lstStyle/>
          <a:p>
            <a:pPr algn="r" eaLnBrk="1" latinLnBrk="0" hangingPunct="1"/>
            <a:endParaRPr kumimoji="0" lang="en-US" sz="1000" dirty="0">
              <a:solidFill>
                <a:schemeClr val="tx1"/>
              </a:solidFill>
            </a:endParaRPr>
          </a:p>
        </p:txBody>
      </p:sp>
      <p:sp>
        <p:nvSpPr>
          <p:cNvPr id="9" name="Slide Number Placeholder 8"/>
          <p:cNvSpPr>
            <a:spLocks noGrp="1"/>
          </p:cNvSpPr>
          <p:nvPr>
            <p:ph type="sldNum" sz="quarter" idx="12"/>
          </p:nvPr>
        </p:nvSpPr>
        <p:spPr/>
        <p:txBody>
          <a:bodyPr/>
          <a:lstStyle/>
          <a:p>
            <a:fld id="{D5BBC35B-A44B-4119-B8DA-DE9E3DFADA20}" type="slidenum">
              <a:rPr kumimoji="0" lang="en-US" smtClean="0"/>
              <a:pPr eaLnBrk="1" latinLnBrk="0" hangingPunct="1"/>
              <a:t>‹#›</a:t>
            </a:fld>
            <a:endParaRPr kumimoji="0" lang="en-US" sz="1000" b="0">
              <a:solidFill>
                <a:schemeClr val="tx1"/>
              </a:solidFill>
            </a:endParaRPr>
          </a:p>
        </p:txBody>
      </p:sp>
    </p:spTree>
    <p:extLst>
      <p:ext uri="{BB962C8B-B14F-4D97-AF65-F5344CB8AC3E}">
        <p14:creationId xmlns:p14="http://schemas.microsoft.com/office/powerpoint/2010/main" val="7303734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7" name="Date Placeholder 2"/>
          <p:cNvSpPr>
            <a:spLocks noGrp="1"/>
          </p:cNvSpPr>
          <p:nvPr>
            <p:ph type="dt" sz="half" idx="10"/>
          </p:nvPr>
        </p:nvSpPr>
        <p:spPr/>
        <p:txBody>
          <a:bodyPr/>
          <a:lstStyle/>
          <a:p>
            <a:pPr eaLnBrk="1" latinLnBrk="0" hangingPunct="1"/>
            <a:fld id="{544213AF-26F6-41FA-8D85-E2C5388D6E58}" type="datetimeFigureOut">
              <a:rPr lang="en-US" smtClean="0"/>
              <a:pPr eaLnBrk="1" latinLnBrk="0" hangingPunct="1"/>
              <a:t>11/13/2020</a:t>
            </a:fld>
            <a:endParaRPr lang="en-US"/>
          </a:p>
        </p:txBody>
      </p:sp>
      <p:sp>
        <p:nvSpPr>
          <p:cNvPr id="5" name="Footer Placeholder 3"/>
          <p:cNvSpPr>
            <a:spLocks noGrp="1"/>
          </p:cNvSpPr>
          <p:nvPr>
            <p:ph type="ftr" sz="quarter" idx="11"/>
          </p:nvPr>
        </p:nvSpPr>
        <p:spPr/>
        <p:txBody>
          <a:bodyPr/>
          <a:lstStyle/>
          <a:p>
            <a:endParaRPr kumimoji="0" lang="en-US"/>
          </a:p>
        </p:txBody>
      </p:sp>
      <p:sp>
        <p:nvSpPr>
          <p:cNvPr id="6" name="Slide Number Placeholder 4"/>
          <p:cNvSpPr>
            <a:spLocks noGrp="1"/>
          </p:cNvSpPr>
          <p:nvPr>
            <p:ph type="sldNum" sz="quarter" idx="12"/>
          </p:nvPr>
        </p:nvSpPr>
        <p:spPr/>
        <p:txBody>
          <a:bodyPr/>
          <a:lstStyle/>
          <a:p>
            <a:fld id="{D5BBC35B-A44B-4119-B8DA-DE9E3DFADA20}" type="slidenum">
              <a:rPr kumimoji="0" lang="en-US" smtClean="0"/>
              <a:pPr eaLnBrk="1" latinLnBrk="0" hangingPunct="1"/>
              <a:t>‹#›</a:t>
            </a:fld>
            <a:endParaRPr kumimoji="0" lang="en-US"/>
          </a:p>
        </p:txBody>
      </p:sp>
    </p:spTree>
    <p:extLst>
      <p:ext uri="{BB962C8B-B14F-4D97-AF65-F5344CB8AC3E}">
        <p14:creationId xmlns:p14="http://schemas.microsoft.com/office/powerpoint/2010/main" val="1271283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pPr eaLnBrk="1" latinLnBrk="0" hangingPunct="1"/>
            <a:fld id="{544213AF-26F6-41FA-8D85-E2C5388D6E58}" type="datetimeFigureOut">
              <a:rPr lang="en-US" smtClean="0"/>
              <a:pPr eaLnBrk="1" latinLnBrk="0" hangingPunct="1"/>
              <a:t>11/13/2020</a:t>
            </a:fld>
            <a:endParaRPr lang="en-US"/>
          </a:p>
        </p:txBody>
      </p:sp>
      <p:sp>
        <p:nvSpPr>
          <p:cNvPr id="5" name="Footer Placeholder 2"/>
          <p:cNvSpPr>
            <a:spLocks noGrp="1"/>
          </p:cNvSpPr>
          <p:nvPr>
            <p:ph type="ftr" sz="quarter" idx="11"/>
          </p:nvPr>
        </p:nvSpPr>
        <p:spPr/>
        <p:txBody>
          <a:bodyPr/>
          <a:lstStyle/>
          <a:p>
            <a:endParaRPr kumimoji="0" lang="en-US"/>
          </a:p>
        </p:txBody>
      </p:sp>
      <p:sp>
        <p:nvSpPr>
          <p:cNvPr id="6" name="Slide Number Placeholder 3"/>
          <p:cNvSpPr>
            <a:spLocks noGrp="1"/>
          </p:cNvSpPr>
          <p:nvPr>
            <p:ph type="sldNum" sz="quarter" idx="12"/>
          </p:nvPr>
        </p:nvSpPr>
        <p:spPr/>
        <p:txBody>
          <a:bodyPr/>
          <a:lstStyle/>
          <a:p>
            <a:fld id="{D5BBC35B-A44B-4119-B8DA-DE9E3DFADA20}" type="slidenum">
              <a:rPr kumimoji="0" lang="en-US" smtClean="0"/>
              <a:pPr eaLnBrk="1" latinLnBrk="0" hangingPunct="1"/>
              <a:t>‹#›</a:t>
            </a:fld>
            <a:endParaRPr kumimoji="0" lang="en-US"/>
          </a:p>
        </p:txBody>
      </p:sp>
    </p:spTree>
    <p:extLst>
      <p:ext uri="{BB962C8B-B14F-4D97-AF65-F5344CB8AC3E}">
        <p14:creationId xmlns:p14="http://schemas.microsoft.com/office/powerpoint/2010/main" val="33604629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866441" y="1447800"/>
            <a:ext cx="2551462" cy="1447800"/>
          </a:xfrm>
        </p:spPr>
        <p:txBody>
          <a:bodyPr anchor="b"/>
          <a:lstStyle>
            <a:lvl1pPr algn="l">
              <a:defRPr sz="2400" b="0"/>
            </a:lvl1pPr>
          </a:lstStyle>
          <a:p>
            <a:r>
              <a:rPr lang="ja-JP" altLang="en-US"/>
              <a:t>マスター タイトルの書式設定</a:t>
            </a:r>
            <a:endParaRPr lang="en-US" dirty="0"/>
          </a:p>
        </p:txBody>
      </p:sp>
      <p:sp>
        <p:nvSpPr>
          <p:cNvPr id="3" name="Content Placeholder 2"/>
          <p:cNvSpPr>
            <a:spLocks noGrp="1"/>
          </p:cNvSpPr>
          <p:nvPr>
            <p:ph idx="1"/>
          </p:nvPr>
        </p:nvSpPr>
        <p:spPr>
          <a:xfrm>
            <a:off x="3589397" y="1447800"/>
            <a:ext cx="3898013"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866441" y="3129281"/>
            <a:ext cx="2551462"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7" name="Date Placeholder 4"/>
          <p:cNvSpPr>
            <a:spLocks noGrp="1"/>
          </p:cNvSpPr>
          <p:nvPr>
            <p:ph type="dt" sz="half" idx="10"/>
          </p:nvPr>
        </p:nvSpPr>
        <p:spPr/>
        <p:txBody>
          <a:bodyPr/>
          <a:lstStyle/>
          <a:p>
            <a:pPr eaLnBrk="1" latinLnBrk="0" hangingPunct="1"/>
            <a:fld id="{544213AF-26F6-41FA-8D85-E2C5388D6E58}" type="datetimeFigureOut">
              <a:rPr lang="en-US" smtClean="0"/>
              <a:pPr eaLnBrk="1" latinLnBrk="0" hangingPunct="1"/>
              <a:t>11/13/2020</a:t>
            </a:fld>
            <a:endParaRPr lang="en-US" sz="1000" dirty="0">
              <a:solidFill>
                <a:schemeClr val="tx1"/>
              </a:solidFill>
            </a:endParaRPr>
          </a:p>
        </p:txBody>
      </p:sp>
      <p:sp>
        <p:nvSpPr>
          <p:cNvPr id="5" name="Footer Placeholder 5"/>
          <p:cNvSpPr>
            <a:spLocks noGrp="1"/>
          </p:cNvSpPr>
          <p:nvPr>
            <p:ph type="ftr" sz="quarter" idx="11"/>
          </p:nvPr>
        </p:nvSpPr>
        <p:spPr/>
        <p:txBody>
          <a:bodyPr/>
          <a:lstStyle/>
          <a:p>
            <a:pPr algn="r" eaLnBrk="1" latinLnBrk="0" hangingPunct="1"/>
            <a:endParaRPr kumimoji="0" lang="en-US" sz="1000" dirty="0">
              <a:solidFill>
                <a:schemeClr val="tx1"/>
              </a:solidFill>
            </a:endParaRPr>
          </a:p>
        </p:txBody>
      </p:sp>
      <p:sp>
        <p:nvSpPr>
          <p:cNvPr id="6" name="Slide Number Placeholder 6"/>
          <p:cNvSpPr>
            <a:spLocks noGrp="1"/>
          </p:cNvSpPr>
          <p:nvPr>
            <p:ph type="sldNum" sz="quarter" idx="12"/>
          </p:nvPr>
        </p:nvSpPr>
        <p:spPr/>
        <p:txBody>
          <a:bodyPr/>
          <a:lstStyle/>
          <a:p>
            <a:fld id="{D5BBC35B-A44B-4119-B8DA-DE9E3DFADA20}" type="slidenum">
              <a:rPr kumimoji="0" lang="en-US" smtClean="0"/>
              <a:pPr eaLnBrk="1" latinLnBrk="0" hangingPunct="1"/>
              <a:t>‹#›</a:t>
            </a:fld>
            <a:endParaRPr kumimoji="0" lang="en-US" sz="1000" b="0">
              <a:solidFill>
                <a:schemeClr val="tx1"/>
              </a:solidFill>
            </a:endParaRPr>
          </a:p>
        </p:txBody>
      </p:sp>
    </p:spTree>
    <p:extLst>
      <p:ext uri="{BB962C8B-B14F-4D97-AF65-F5344CB8AC3E}">
        <p14:creationId xmlns:p14="http://schemas.microsoft.com/office/powerpoint/2010/main" val="31136360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865656" y="1854192"/>
            <a:ext cx="3820674" cy="1574808"/>
          </a:xfrm>
        </p:spPr>
        <p:txBody>
          <a:bodyPr anchor="b">
            <a:normAutofit/>
          </a:bodyPr>
          <a:lstStyle>
            <a:lvl1pPr algn="l">
              <a:defRPr sz="3600" b="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5213517" y="1143000"/>
            <a:ext cx="2400925"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866441" y="3657600"/>
            <a:ext cx="3814728"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pPr eaLnBrk="1" latinLnBrk="0" hangingPunct="1"/>
            <a:fld id="{544213AF-26F6-41FA-8D85-E2C5388D6E58}" type="datetimeFigureOut">
              <a:rPr lang="en-US" smtClean="0"/>
              <a:pPr eaLnBrk="1" latinLnBrk="0" hangingPunct="1"/>
              <a:t>11/13/2020</a:t>
            </a:fld>
            <a:endParaRPr lang="en-US" sz="1000" dirty="0">
              <a:solidFill>
                <a:schemeClr val="tx1"/>
              </a:solidFill>
            </a:endParaRPr>
          </a:p>
        </p:txBody>
      </p:sp>
      <p:sp>
        <p:nvSpPr>
          <p:cNvPr id="6" name="Footer Placeholder 5"/>
          <p:cNvSpPr>
            <a:spLocks noGrp="1"/>
          </p:cNvSpPr>
          <p:nvPr>
            <p:ph type="ftr" sz="quarter" idx="11"/>
          </p:nvPr>
        </p:nvSpPr>
        <p:spPr/>
        <p:txBody>
          <a:bodyPr/>
          <a:lstStyle/>
          <a:p>
            <a:pPr algn="r" eaLnBrk="1" latinLnBrk="0" hangingPunct="1"/>
            <a:endParaRPr kumimoji="0" lang="en-US" sz="1000" dirty="0">
              <a:solidFill>
                <a:schemeClr val="tx1"/>
              </a:solidFill>
            </a:endParaRPr>
          </a:p>
        </p:txBody>
      </p:sp>
      <p:sp>
        <p:nvSpPr>
          <p:cNvPr id="7" name="Slide Number Placeholder 6"/>
          <p:cNvSpPr>
            <a:spLocks noGrp="1"/>
          </p:cNvSpPr>
          <p:nvPr>
            <p:ph type="sldNum" sz="quarter" idx="12"/>
          </p:nvPr>
        </p:nvSpPr>
        <p:spPr/>
        <p:txBody>
          <a:bodyPr/>
          <a:lstStyle/>
          <a:p>
            <a:fld id="{D5BBC35B-A44B-4119-B8DA-DE9E3DFADA20}" type="slidenum">
              <a:rPr kumimoji="0" lang="en-US" smtClean="0"/>
              <a:pPr eaLnBrk="1" latinLnBrk="0" hangingPunct="1"/>
              <a:t>‹#›</a:t>
            </a:fld>
            <a:endParaRPr kumimoji="0" lang="en-US" sz="1000" b="0">
              <a:solidFill>
                <a:schemeClr val="tx1"/>
              </a:solidFill>
            </a:endParaRPr>
          </a:p>
        </p:txBody>
      </p:sp>
    </p:spTree>
    <p:extLst>
      <p:ext uri="{BB962C8B-B14F-4D97-AF65-F5344CB8AC3E}">
        <p14:creationId xmlns:p14="http://schemas.microsoft.com/office/powerpoint/2010/main" val="26800201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Oval 21"/>
          <p:cNvSpPr/>
          <p:nvPr/>
        </p:nvSpPr>
        <p:spPr>
          <a:xfrm>
            <a:off x="629943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5689832" y="-457200"/>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6299432" y="6096000"/>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153988"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39788"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484710" y="452718"/>
            <a:ext cx="7055380" cy="1400530"/>
          </a:xfrm>
          <a:prstGeom prst="rect">
            <a:avLst/>
          </a:prstGeom>
        </p:spPr>
        <p:txBody>
          <a:bodyPr vert="horz" lIns="91440" tIns="45720" rIns="91440" bIns="45720" rtlCol="0" anchor="t">
            <a:no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827700" y="2052925"/>
            <a:ext cx="6711654" cy="4195481"/>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rot="5400000">
            <a:off x="7494989" y="1828771"/>
            <a:ext cx="990599" cy="22865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pPr eaLnBrk="1" latinLnBrk="0" hangingPunct="1"/>
            <a:fld id="{544213AF-26F6-41FA-8D85-E2C5388D6E58}" type="datetimeFigureOut">
              <a:rPr lang="en-US" smtClean="0"/>
              <a:pPr eaLnBrk="1" latinLnBrk="0" hangingPunct="1"/>
              <a:t>11/13/2020</a:t>
            </a:fld>
            <a:endParaRPr lang="en-US" sz="1000" dirty="0">
              <a:solidFill>
                <a:schemeClr val="tx1"/>
              </a:solidFill>
            </a:endParaRPr>
          </a:p>
        </p:txBody>
      </p:sp>
      <p:sp>
        <p:nvSpPr>
          <p:cNvPr id="5" name="Footer Placeholder 4"/>
          <p:cNvSpPr>
            <a:spLocks noGrp="1"/>
          </p:cNvSpPr>
          <p:nvPr>
            <p:ph type="ftr" sz="quarter" idx="3"/>
          </p:nvPr>
        </p:nvSpPr>
        <p:spPr>
          <a:xfrm rot="5400000">
            <a:off x="6233335" y="3263371"/>
            <a:ext cx="3859795" cy="228660"/>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pPr algn="r" eaLnBrk="1" latinLnBrk="0" hangingPunct="1"/>
            <a:endParaRPr kumimoji="0" lang="en-US" sz="1000" dirty="0">
              <a:solidFill>
                <a:schemeClr val="tx1"/>
              </a:solidFill>
            </a:endParaRPr>
          </a:p>
        </p:txBody>
      </p:sp>
      <p:sp>
        <p:nvSpPr>
          <p:cNvPr id="6" name="Slide Number Placeholder 5"/>
          <p:cNvSpPr>
            <a:spLocks noGrp="1"/>
          </p:cNvSpPr>
          <p:nvPr>
            <p:ph type="sldNum" sz="quarter" idx="4"/>
          </p:nvPr>
        </p:nvSpPr>
        <p:spPr>
          <a:xfrm>
            <a:off x="7766431" y="295736"/>
            <a:ext cx="628813" cy="767687"/>
          </a:xfrm>
          <a:prstGeom prst="rect">
            <a:avLst/>
          </a:prstGeom>
        </p:spPr>
        <p:txBody>
          <a:bodyPr vert="horz" lIns="91440" tIns="45720" rIns="91440" bIns="45720" rtlCol="0" anchor="b"/>
          <a:lstStyle>
            <a:lvl1pPr algn="ctr">
              <a:defRPr sz="2801" b="0" i="0">
                <a:solidFill>
                  <a:schemeClr val="tx1">
                    <a:tint val="75000"/>
                  </a:schemeClr>
                </a:solidFill>
              </a:defRPr>
            </a:lvl1pPr>
          </a:lstStyle>
          <a:p>
            <a:fld id="{D5BBC35B-A44B-4119-B8DA-DE9E3DFADA20}" type="slidenum">
              <a:rPr kumimoji="0" lang="en-US" smtClean="0"/>
              <a:pPr eaLnBrk="1" latinLnBrk="0" hangingPunct="1"/>
              <a:t>‹#›</a:t>
            </a:fld>
            <a:endParaRPr kumimoji="0" lang="en-US" sz="1000" b="0">
              <a:solidFill>
                <a:schemeClr val="tx1"/>
              </a:solidFill>
            </a:endParaRPr>
          </a:p>
        </p:txBody>
      </p:sp>
    </p:spTree>
    <p:extLst>
      <p:ext uri="{BB962C8B-B14F-4D97-AF65-F5344CB8AC3E}">
        <p14:creationId xmlns:p14="http://schemas.microsoft.com/office/powerpoint/2010/main" val="2716754886"/>
      </p:ext>
    </p:extLst>
  </p:cSld>
  <p:clrMap bg1="dk1" tx1="lt1" bg2="dk2" tx2="lt2" accent1="accent1" accent2="accent2" accent3="accent3" accent4="accent4" accent5="accent5" accent6="accent6" hlink="hlink" folHlink="folHlink"/>
  <p:sldLayoutIdLst>
    <p:sldLayoutId id="2147484259" r:id="rId1"/>
    <p:sldLayoutId id="2147484260" r:id="rId2"/>
    <p:sldLayoutId id="2147484261" r:id="rId3"/>
    <p:sldLayoutId id="2147484262" r:id="rId4"/>
    <p:sldLayoutId id="2147484263" r:id="rId5"/>
    <p:sldLayoutId id="2147484264" r:id="rId6"/>
    <p:sldLayoutId id="2147484265" r:id="rId7"/>
    <p:sldLayoutId id="2147484266" r:id="rId8"/>
    <p:sldLayoutId id="2147484267" r:id="rId9"/>
    <p:sldLayoutId id="2147484268" r:id="rId10"/>
    <p:sldLayoutId id="2147484269" r:id="rId11"/>
    <p:sldLayoutId id="2147484270" r:id="rId12"/>
    <p:sldLayoutId id="2147484271" r:id="rId13"/>
    <p:sldLayoutId id="2147484272" r:id="rId14"/>
    <p:sldLayoutId id="2147484273" r:id="rId15"/>
    <p:sldLayoutId id="2147484274" r:id="rId16"/>
    <p:sldLayoutId id="2147484275" r:id="rId17"/>
  </p:sldLayoutIdLst>
  <p:txStyles>
    <p:titleStyle>
      <a:lvl1pPr algn="l" defTabSz="457200" rtl="0" eaLnBrk="1" latinLnBrk="0" hangingPunct="1">
        <a:spcBef>
          <a:spcPct val="0"/>
        </a:spcBef>
        <a:buNone/>
        <a:defRPr kumimoji="1" sz="4200" b="0" i="0" kern="1200">
          <a:solidFill>
            <a:schemeClr val="tx2"/>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kumimoji="1"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kumimoji="1"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kumimoji="1"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kumimoji="1"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kumimoji="1"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kumimoji="1"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kumimoji="1"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kumimoji="1"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kumimoji="1" sz="1400" b="0" i="0" kern="1200">
          <a:solidFill>
            <a:schemeClr val="tx1"/>
          </a:solidFill>
          <a:latin typeface="+mj-lt"/>
          <a:ea typeface="+mj-ea"/>
          <a:cs typeface="+mj-cs"/>
        </a:defRPr>
      </a:lvl9pPr>
    </p:bodyStyle>
    <p:otherStyle>
      <a:defPPr>
        <a:defRPr lang="en-US"/>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 name="タイトル 2"/>
          <p:cNvSpPr txBox="1">
            <a:spLocks noGrp="1"/>
          </p:cNvSpPr>
          <p:nvPr>
            <p:ph type="title"/>
          </p:nvPr>
        </p:nvSpPr>
        <p:spPr>
          <a:xfrm>
            <a:off x="467543" y="476672"/>
            <a:ext cx="7287929" cy="720081"/>
          </a:xfrm>
          <a:prstGeom prst="rect">
            <a:avLst/>
          </a:prstGeom>
        </p:spPr>
        <p:txBody>
          <a:bodyPr/>
          <a:lstStyle>
            <a:lvl1pPr>
              <a:defRPr sz="3700">
                <a:latin typeface="+mj-lt"/>
                <a:ea typeface="+mj-ea"/>
                <a:cs typeface="+mj-cs"/>
                <a:sym typeface="Helvetica"/>
              </a:defRPr>
            </a:lvl1pPr>
          </a:lstStyle>
          <a:p>
            <a:pPr>
              <a:defRPr>
                <a:latin typeface="+mn-lt"/>
                <a:ea typeface="+mn-ea"/>
                <a:cs typeface="+mn-cs"/>
                <a:sym typeface="Century Gothic"/>
              </a:defRPr>
            </a:pPr>
            <a:r>
              <a:rPr dirty="0" err="1">
                <a:latin typeface="+mj-lt"/>
                <a:ea typeface="+mj-ea"/>
                <a:cs typeface="+mj-cs"/>
                <a:sym typeface="Helvetica"/>
              </a:rPr>
              <a:t>パネリストの体験から</a:t>
            </a:r>
            <a:r>
              <a:rPr lang="ja-JP" altLang="en-US" sz="2400" dirty="0">
                <a:sym typeface="Century Gothic"/>
              </a:rPr>
              <a:t>（りょうま）</a:t>
            </a:r>
            <a:endParaRPr sz="2400" dirty="0">
              <a:latin typeface="+mj-lt"/>
              <a:ea typeface="+mj-ea"/>
              <a:cs typeface="+mj-cs"/>
              <a:sym typeface="Helvetica"/>
            </a:endParaRPr>
          </a:p>
        </p:txBody>
      </p:sp>
      <p:sp>
        <p:nvSpPr>
          <p:cNvPr id="193" name="四角形"/>
          <p:cNvSpPr/>
          <p:nvPr/>
        </p:nvSpPr>
        <p:spPr>
          <a:xfrm>
            <a:off x="395537" y="1666670"/>
            <a:ext cx="8588892" cy="3346506"/>
          </a:xfrm>
          <a:prstGeom prst="rect">
            <a:avLst/>
          </a:prstGeom>
          <a:solidFill>
            <a:srgbClr val="000000"/>
          </a:solidFill>
          <a:ln w="19050" cap="rnd">
            <a:solidFill>
              <a:srgbClr val="000000"/>
            </a:solidFill>
            <a:prstDash val="solid"/>
            <a:round/>
          </a:ln>
          <a:effectLst/>
        </p:spPr>
        <p:txBody>
          <a:bodyPr wrap="square" lIns="45719" tIns="45719" rIns="45719" bIns="45719" numCol="1" anchor="ctr">
            <a:noAutofit/>
          </a:bodyPr>
          <a:lstStyle/>
          <a:p>
            <a:pPr>
              <a:defRPr sz="1800">
                <a:latin typeface="+mn-lt"/>
                <a:ea typeface="+mn-ea"/>
                <a:cs typeface="+mn-cs"/>
                <a:sym typeface="Century Gothic"/>
              </a:defRPr>
            </a:pPr>
            <a:endParaRPr sz="1600" dirty="0">
              <a:latin typeface="+mj-ea"/>
              <a:ea typeface="+mj-ea"/>
            </a:endParaRPr>
          </a:p>
        </p:txBody>
      </p:sp>
      <p:sp>
        <p:nvSpPr>
          <p:cNvPr id="194" name="失敗体験①…"/>
          <p:cNvSpPr txBox="1"/>
          <p:nvPr/>
        </p:nvSpPr>
        <p:spPr>
          <a:xfrm>
            <a:off x="530914" y="1749839"/>
            <a:ext cx="8402891" cy="3156035"/>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719" tIns="45719" rIns="45719" bIns="45719" numCol="1" anchor="ctr">
            <a:noAutofit/>
          </a:bodyPr>
          <a:lstStyle/>
          <a:p>
            <a:pPr>
              <a:defRPr>
                <a:latin typeface="+mj-lt"/>
                <a:ea typeface="+mj-ea"/>
                <a:cs typeface="+mj-cs"/>
                <a:sym typeface="Helvetica"/>
              </a:defRPr>
            </a:pPr>
            <a:r>
              <a:rPr lang="ja-JP" altLang="en-US" sz="1400" dirty="0">
                <a:latin typeface="+mj-ea"/>
                <a:ea typeface="+mj-ea"/>
              </a:rPr>
              <a:t>とある、非</a:t>
            </a:r>
            <a:r>
              <a:rPr lang="en-US" altLang="ja-JP" sz="1400" dirty="0">
                <a:latin typeface="+mj-ea"/>
                <a:ea typeface="+mj-ea"/>
              </a:rPr>
              <a:t>IT</a:t>
            </a:r>
            <a:r>
              <a:rPr lang="ja-JP" altLang="en-US" sz="1400" dirty="0">
                <a:latin typeface="+mj-ea"/>
                <a:ea typeface="+mj-ea"/>
              </a:rPr>
              <a:t>系企業のヘルプデスク部門のお話。</a:t>
            </a:r>
            <a:endParaRPr lang="en-US" altLang="ja-JP" sz="1400" dirty="0">
              <a:latin typeface="+mj-ea"/>
              <a:ea typeface="+mj-ea"/>
            </a:endParaRPr>
          </a:p>
          <a:p>
            <a:pPr>
              <a:defRPr>
                <a:latin typeface="+mj-lt"/>
                <a:ea typeface="+mj-ea"/>
                <a:cs typeface="+mj-cs"/>
                <a:sym typeface="Helvetica"/>
              </a:defRPr>
            </a:pPr>
            <a:r>
              <a:rPr lang="ja-JP" altLang="en-US" sz="1400" dirty="0">
                <a:latin typeface="+mj-ea"/>
                <a:ea typeface="+mj-ea"/>
              </a:rPr>
              <a:t>新しくマネジメントする立場になったプロパー社員から「ヘルプデスクメンバーの残業が多いので、現状把握とアドバイスが欲しい」と言われ、聞き取りを開始。</a:t>
            </a:r>
            <a:endParaRPr lang="en-US" altLang="ja-JP" sz="1400" dirty="0">
              <a:latin typeface="+mj-ea"/>
              <a:ea typeface="+mj-ea"/>
            </a:endParaRPr>
          </a:p>
          <a:p>
            <a:pPr>
              <a:defRPr>
                <a:latin typeface="+mj-lt"/>
                <a:ea typeface="+mj-ea"/>
                <a:cs typeface="+mj-cs"/>
                <a:sym typeface="Helvetica"/>
              </a:defRPr>
            </a:pPr>
            <a:endParaRPr lang="en-US" altLang="ja-JP" sz="1400" dirty="0">
              <a:latin typeface="+mj-ea"/>
              <a:ea typeface="+mj-ea"/>
            </a:endParaRPr>
          </a:p>
          <a:p>
            <a:pPr marL="285750" indent="-285750">
              <a:buFont typeface="Arial" panose="020B0604020202020204" pitchFamily="34" charset="0"/>
              <a:buChar char="•"/>
              <a:defRPr>
                <a:latin typeface="+mj-lt"/>
                <a:ea typeface="+mj-ea"/>
                <a:cs typeface="+mj-cs"/>
                <a:sym typeface="Helvetica"/>
              </a:defRPr>
            </a:pPr>
            <a:r>
              <a:rPr lang="ja-JP" altLang="en-US" sz="1400" dirty="0">
                <a:latin typeface="+mj-ea"/>
                <a:ea typeface="+mj-ea"/>
              </a:rPr>
              <a:t>各人がこなしてる件数や問い合わせ内容の傾向は？</a:t>
            </a:r>
            <a:endParaRPr lang="en-US" altLang="ja-JP" sz="1400" dirty="0">
              <a:latin typeface="+mj-ea"/>
              <a:ea typeface="+mj-ea"/>
            </a:endParaRPr>
          </a:p>
          <a:p>
            <a:pPr>
              <a:defRPr>
                <a:latin typeface="+mj-lt"/>
                <a:ea typeface="+mj-ea"/>
                <a:cs typeface="+mj-cs"/>
                <a:sym typeface="Helvetica"/>
              </a:defRPr>
            </a:pPr>
            <a:r>
              <a:rPr lang="ja-JP" altLang="en-US" sz="1400" dirty="0">
                <a:latin typeface="+mj-ea"/>
                <a:ea typeface="+mj-ea"/>
              </a:rPr>
              <a:t>　→　記録していません</a:t>
            </a:r>
            <a:endParaRPr lang="en-US" altLang="ja-JP" sz="1400" dirty="0">
              <a:latin typeface="+mj-ea"/>
              <a:ea typeface="+mj-ea"/>
            </a:endParaRPr>
          </a:p>
          <a:p>
            <a:pPr marL="285750" indent="-285750">
              <a:buFont typeface="Arial" panose="020B0604020202020204" pitchFamily="34" charset="0"/>
              <a:buChar char="•"/>
              <a:defRPr>
                <a:latin typeface="+mj-lt"/>
                <a:ea typeface="+mj-ea"/>
                <a:cs typeface="+mj-cs"/>
                <a:sym typeface="Helvetica"/>
              </a:defRPr>
            </a:pPr>
            <a:r>
              <a:rPr lang="ja-JP" altLang="en-US" sz="1400" dirty="0">
                <a:latin typeface="+mj-ea"/>
                <a:ea typeface="+mj-ea"/>
              </a:rPr>
              <a:t>効率的に作業するためのドキュメントは揃っていますか？</a:t>
            </a:r>
            <a:endParaRPr lang="en-US" altLang="ja-JP" sz="1400" dirty="0">
              <a:latin typeface="+mj-ea"/>
              <a:ea typeface="+mj-ea"/>
            </a:endParaRPr>
          </a:p>
          <a:p>
            <a:pPr>
              <a:defRPr>
                <a:latin typeface="+mj-lt"/>
                <a:ea typeface="+mj-ea"/>
                <a:cs typeface="+mj-cs"/>
                <a:sym typeface="Helvetica"/>
              </a:defRPr>
            </a:pPr>
            <a:r>
              <a:rPr lang="ja-JP" altLang="en-US" sz="1400" dirty="0">
                <a:latin typeface="+mj-ea"/>
                <a:ea typeface="+mj-ea"/>
              </a:rPr>
              <a:t>　→　今まですべて口頭で教えられてきました。</a:t>
            </a:r>
            <a:endParaRPr lang="en-US" altLang="ja-JP" sz="1400" dirty="0">
              <a:latin typeface="+mj-ea"/>
              <a:ea typeface="+mj-ea"/>
            </a:endParaRPr>
          </a:p>
          <a:p>
            <a:pPr marL="285750" indent="-285750">
              <a:buFont typeface="Arial" panose="020B0604020202020204" pitchFamily="34" charset="0"/>
              <a:buChar char="•"/>
              <a:defRPr>
                <a:latin typeface="+mj-lt"/>
                <a:ea typeface="+mj-ea"/>
                <a:cs typeface="+mj-cs"/>
                <a:sym typeface="Helvetica"/>
              </a:defRPr>
            </a:pPr>
            <a:r>
              <a:rPr lang="en-US" altLang="ja-JP" sz="1400" dirty="0">
                <a:latin typeface="+mj-ea"/>
                <a:ea typeface="+mj-ea"/>
              </a:rPr>
              <a:t>FAQ</a:t>
            </a:r>
            <a:r>
              <a:rPr lang="ja-JP" altLang="en-US" sz="1400" dirty="0">
                <a:latin typeface="+mj-ea"/>
                <a:ea typeface="+mj-ea"/>
              </a:rPr>
              <a:t>を作成することで、同じ問い合わせを減らしては？</a:t>
            </a:r>
            <a:endParaRPr lang="en-US" altLang="ja-JP" sz="1400" dirty="0">
              <a:latin typeface="+mj-ea"/>
              <a:ea typeface="+mj-ea"/>
            </a:endParaRPr>
          </a:p>
          <a:p>
            <a:pPr>
              <a:defRPr>
                <a:latin typeface="+mj-lt"/>
                <a:ea typeface="+mj-ea"/>
                <a:cs typeface="+mj-cs"/>
                <a:sym typeface="Helvetica"/>
              </a:defRPr>
            </a:pPr>
            <a:r>
              <a:rPr lang="ja-JP" altLang="en-US" sz="1400" dirty="0">
                <a:latin typeface="+mj-ea"/>
                <a:ea typeface="+mj-ea"/>
              </a:rPr>
              <a:t>　→　時間が空くと別な仕事いれられるので余計なこと言わないでください</a:t>
            </a:r>
            <a:endParaRPr lang="en-US" altLang="ja-JP" sz="1400" dirty="0">
              <a:latin typeface="+mj-ea"/>
              <a:ea typeface="+mj-ea"/>
            </a:endParaRPr>
          </a:p>
          <a:p>
            <a:pPr marL="285750" indent="-285750">
              <a:buFont typeface="Arial" panose="020B0604020202020204" pitchFamily="34" charset="0"/>
              <a:buChar char="•"/>
              <a:defRPr>
                <a:latin typeface="+mj-lt"/>
                <a:ea typeface="+mj-ea"/>
                <a:cs typeface="+mj-cs"/>
                <a:sym typeface="Helvetica"/>
              </a:defRPr>
            </a:pPr>
            <a:r>
              <a:rPr lang="ja-JP" altLang="en-US" sz="1400" dirty="0">
                <a:latin typeface="+mj-ea"/>
                <a:ea typeface="+mj-ea"/>
              </a:rPr>
              <a:t>定期的なミーティングでタスクを共有して、空いてる人に割り振るようにしては？</a:t>
            </a:r>
            <a:endParaRPr lang="en-US" altLang="ja-JP" sz="1400" dirty="0">
              <a:latin typeface="+mj-ea"/>
              <a:ea typeface="+mj-ea"/>
            </a:endParaRPr>
          </a:p>
          <a:p>
            <a:pPr>
              <a:defRPr>
                <a:latin typeface="+mj-lt"/>
                <a:ea typeface="+mj-ea"/>
                <a:cs typeface="+mj-cs"/>
                <a:sym typeface="Helvetica"/>
              </a:defRPr>
            </a:pPr>
            <a:r>
              <a:rPr lang="ja-JP" altLang="en-US" sz="1400" dirty="0">
                <a:latin typeface="+mj-ea"/>
                <a:ea typeface="+mj-ea"/>
              </a:rPr>
              <a:t>　→　社員からメンバーそれぞれに直接電話が来るので</a:t>
            </a:r>
            <a:r>
              <a:rPr lang="en-US" altLang="ja-JP" sz="1400" dirty="0">
                <a:latin typeface="+mj-ea"/>
                <a:ea typeface="+mj-ea"/>
              </a:rPr>
              <a:t>…</a:t>
            </a:r>
          </a:p>
          <a:p>
            <a:pPr>
              <a:defRPr>
                <a:latin typeface="+mj-lt"/>
                <a:ea typeface="+mj-ea"/>
                <a:cs typeface="+mj-cs"/>
                <a:sym typeface="Helvetica"/>
              </a:defRPr>
            </a:pPr>
            <a:endParaRPr lang="en-US" altLang="ja-JP" sz="1400" dirty="0">
              <a:latin typeface="+mj-ea"/>
              <a:ea typeface="+mj-ea"/>
            </a:endParaRPr>
          </a:p>
          <a:p>
            <a:pPr>
              <a:defRPr>
                <a:latin typeface="+mj-lt"/>
                <a:ea typeface="+mj-ea"/>
                <a:cs typeface="+mj-cs"/>
                <a:sym typeface="Helvetica"/>
              </a:defRPr>
            </a:pPr>
            <a:r>
              <a:rPr lang="ja-JP" altLang="en-US" sz="1400" dirty="0">
                <a:latin typeface="+mj-ea"/>
                <a:ea typeface="+mj-ea"/>
              </a:rPr>
              <a:t>前任者が情報を囲い込むことで自分のポジションを守るようにしていたこと、正しくマネジメントしていなかったことが原因と判明したため、プロパー社員の教育にシフト。</a:t>
            </a:r>
            <a:endParaRPr lang="en-US" altLang="ja-JP" sz="1400" dirty="0">
              <a:latin typeface="+mj-ea"/>
              <a:ea typeface="+mj-ea"/>
            </a:endParaRPr>
          </a:p>
        </p:txBody>
      </p:sp>
      <p:sp>
        <p:nvSpPr>
          <p:cNvPr id="196" name="四角形"/>
          <p:cNvSpPr/>
          <p:nvPr/>
        </p:nvSpPr>
        <p:spPr>
          <a:xfrm>
            <a:off x="395537" y="5301208"/>
            <a:ext cx="8559477" cy="1512168"/>
          </a:xfrm>
          <a:prstGeom prst="rect">
            <a:avLst/>
          </a:prstGeom>
          <a:solidFill>
            <a:srgbClr val="000000"/>
          </a:solidFill>
          <a:ln w="19050" cap="rnd">
            <a:solidFill>
              <a:srgbClr val="000000"/>
            </a:solidFill>
            <a:prstDash val="solid"/>
            <a:round/>
          </a:ln>
          <a:effectLst/>
        </p:spPr>
        <p:txBody>
          <a:bodyPr wrap="square" lIns="45719" tIns="45719" rIns="45719" bIns="45719" numCol="1" anchor="ctr">
            <a:noAutofit/>
          </a:bodyPr>
          <a:lstStyle/>
          <a:p>
            <a:pPr>
              <a:defRPr sz="1800">
                <a:latin typeface="+mn-lt"/>
                <a:ea typeface="+mn-ea"/>
                <a:cs typeface="+mn-cs"/>
                <a:sym typeface="Century Gothic"/>
              </a:defRPr>
            </a:pPr>
            <a:endParaRPr>
              <a:latin typeface="+mj-ea"/>
              <a:ea typeface="+mj-ea"/>
            </a:endParaRPr>
          </a:p>
        </p:txBody>
      </p:sp>
      <p:sp>
        <p:nvSpPr>
          <p:cNvPr id="203" name="角丸四角形"/>
          <p:cNvSpPr/>
          <p:nvPr/>
        </p:nvSpPr>
        <p:spPr>
          <a:xfrm>
            <a:off x="7332757" y="5538433"/>
            <a:ext cx="1526420" cy="191473"/>
          </a:xfrm>
          <a:prstGeom prst="roundRect">
            <a:avLst>
              <a:gd name="adj" fmla="val 16667"/>
            </a:avLst>
          </a:prstGeom>
          <a:gradFill flip="none" rotWithShape="1">
            <a:gsLst>
              <a:gs pos="0">
                <a:schemeClr val="accent4">
                  <a:hueOff val="308222"/>
                  <a:satOff val="-2899"/>
                  <a:lumOff val="31823"/>
                </a:schemeClr>
              </a:gs>
              <a:gs pos="100000">
                <a:schemeClr val="accent4">
                  <a:hueOff val="109697"/>
                  <a:lumOff val="12112"/>
                </a:schemeClr>
              </a:gs>
            </a:gsLst>
            <a:lin ang="5400000" scaled="0"/>
          </a:gradFill>
          <a:ln w="9525" cap="rnd">
            <a:solidFill>
              <a:schemeClr val="accent4"/>
            </a:solidFill>
            <a:prstDash val="solid"/>
            <a:round/>
          </a:ln>
          <a:effectLst/>
        </p:spPr>
        <p:txBody>
          <a:bodyPr wrap="square" lIns="45719" tIns="45719" rIns="45719" bIns="45719" numCol="1" anchor="ctr">
            <a:noAutofit/>
          </a:bodyPr>
          <a:lstStyle/>
          <a:p>
            <a:pPr algn="ctr">
              <a:defRPr sz="1800">
                <a:solidFill>
                  <a:srgbClr val="000000"/>
                </a:solidFill>
                <a:latin typeface="+mn-lt"/>
                <a:ea typeface="+mn-ea"/>
                <a:cs typeface="+mn-cs"/>
                <a:sym typeface="Century Gothic"/>
              </a:defRPr>
            </a:pPr>
            <a:r>
              <a:rPr lang="ja-JP" altLang="en-US" sz="1100" b="1" dirty="0">
                <a:solidFill>
                  <a:schemeClr val="tx1">
                    <a:lumMod val="50000"/>
                  </a:schemeClr>
                </a:solidFill>
                <a:latin typeface="+mj-ea"/>
                <a:ea typeface="+mj-ea"/>
              </a:rPr>
              <a:t>プロセスやルール</a:t>
            </a:r>
            <a:endParaRPr sz="1100" b="1" dirty="0">
              <a:solidFill>
                <a:schemeClr val="tx1">
                  <a:lumMod val="50000"/>
                </a:schemeClr>
              </a:solidFill>
              <a:latin typeface="+mj-ea"/>
              <a:ea typeface="+mj-ea"/>
            </a:endParaRPr>
          </a:p>
        </p:txBody>
      </p:sp>
      <p:sp>
        <p:nvSpPr>
          <p:cNvPr id="206" name="角丸四角形"/>
          <p:cNvSpPr/>
          <p:nvPr/>
        </p:nvSpPr>
        <p:spPr>
          <a:xfrm>
            <a:off x="7332757" y="6224456"/>
            <a:ext cx="1526420" cy="191473"/>
          </a:xfrm>
          <a:prstGeom prst="roundRect">
            <a:avLst>
              <a:gd name="adj" fmla="val 16667"/>
            </a:avLst>
          </a:prstGeom>
          <a:gradFill flip="none" rotWithShape="1">
            <a:gsLst>
              <a:gs pos="0">
                <a:schemeClr val="accent4">
                  <a:hueOff val="308222"/>
                  <a:satOff val="-2899"/>
                  <a:lumOff val="31823"/>
                </a:schemeClr>
              </a:gs>
              <a:gs pos="100000">
                <a:schemeClr val="accent4">
                  <a:hueOff val="109697"/>
                  <a:lumOff val="12112"/>
                </a:schemeClr>
              </a:gs>
            </a:gsLst>
            <a:lin ang="5400000" scaled="0"/>
          </a:gradFill>
          <a:ln w="9525" cap="rnd">
            <a:solidFill>
              <a:schemeClr val="accent4"/>
            </a:solidFill>
            <a:prstDash val="solid"/>
            <a:round/>
          </a:ln>
          <a:effectLst/>
        </p:spPr>
        <p:txBody>
          <a:bodyPr wrap="square" lIns="45719" tIns="45719" rIns="45719" bIns="45719" numCol="1" anchor="ctr">
            <a:noAutofit/>
          </a:bodyPr>
          <a:lstStyle/>
          <a:p>
            <a:pPr algn="ctr">
              <a:defRPr sz="1800">
                <a:solidFill>
                  <a:srgbClr val="000000"/>
                </a:solidFill>
                <a:latin typeface="+mn-lt"/>
                <a:ea typeface="+mn-ea"/>
                <a:cs typeface="+mn-cs"/>
                <a:sym typeface="Century Gothic"/>
              </a:defRPr>
            </a:pPr>
            <a:r>
              <a:rPr lang="ja-JP" altLang="en-US" sz="1100" b="1" dirty="0">
                <a:solidFill>
                  <a:srgbClr val="FF0000"/>
                </a:solidFill>
              </a:rPr>
              <a:t>コミュニケーション</a:t>
            </a:r>
            <a:endParaRPr sz="1100" b="1" dirty="0">
              <a:solidFill>
                <a:srgbClr val="FF0000"/>
              </a:solidFill>
            </a:endParaRPr>
          </a:p>
        </p:txBody>
      </p:sp>
      <p:sp>
        <p:nvSpPr>
          <p:cNvPr id="209" name="角丸四角形"/>
          <p:cNvSpPr/>
          <p:nvPr/>
        </p:nvSpPr>
        <p:spPr>
          <a:xfrm>
            <a:off x="7332757" y="6586835"/>
            <a:ext cx="1526420" cy="191473"/>
          </a:xfrm>
          <a:prstGeom prst="roundRect">
            <a:avLst>
              <a:gd name="adj" fmla="val 16667"/>
            </a:avLst>
          </a:prstGeom>
          <a:gradFill flip="none" rotWithShape="1">
            <a:gsLst>
              <a:gs pos="0">
                <a:schemeClr val="accent4">
                  <a:hueOff val="308222"/>
                  <a:satOff val="-2899"/>
                  <a:lumOff val="31823"/>
                </a:schemeClr>
              </a:gs>
              <a:gs pos="100000">
                <a:schemeClr val="accent4">
                  <a:hueOff val="109697"/>
                  <a:lumOff val="12112"/>
                </a:schemeClr>
              </a:gs>
            </a:gsLst>
            <a:lin ang="5400000" scaled="0"/>
          </a:gradFill>
          <a:ln w="9525" cap="rnd">
            <a:solidFill>
              <a:schemeClr val="accent4"/>
            </a:solidFill>
            <a:prstDash val="solid"/>
            <a:round/>
          </a:ln>
          <a:effectLst/>
        </p:spPr>
        <p:txBody>
          <a:bodyPr wrap="square" lIns="45719" tIns="45719" rIns="45719" bIns="45719" numCol="1" anchor="ctr">
            <a:noAutofit/>
          </a:bodyPr>
          <a:lstStyle/>
          <a:p>
            <a:pPr algn="ctr">
              <a:defRPr sz="1800">
                <a:solidFill>
                  <a:srgbClr val="000000"/>
                </a:solidFill>
                <a:latin typeface="+mn-lt"/>
                <a:ea typeface="+mn-ea"/>
                <a:cs typeface="+mn-cs"/>
                <a:sym typeface="Century Gothic"/>
              </a:defRPr>
            </a:pPr>
            <a:r>
              <a:rPr lang="ja-JP" altLang="en-US" sz="1100" b="1" dirty="0">
                <a:solidFill>
                  <a:srgbClr val="FF0000"/>
                </a:solidFill>
              </a:rPr>
              <a:t>心理的安全性</a:t>
            </a:r>
            <a:endParaRPr sz="1100" b="1" dirty="0">
              <a:solidFill>
                <a:srgbClr val="FF0000"/>
              </a:solidFill>
            </a:endParaRPr>
          </a:p>
        </p:txBody>
      </p:sp>
      <p:sp>
        <p:nvSpPr>
          <p:cNvPr id="215" name="テキスト ボックス 1"/>
          <p:cNvSpPr txBox="1"/>
          <p:nvPr/>
        </p:nvSpPr>
        <p:spPr>
          <a:xfrm>
            <a:off x="395536" y="1211274"/>
            <a:ext cx="5760639" cy="47320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719" rIns="45719">
            <a:spAutoFit/>
          </a:bodyPr>
          <a:lstStyle>
            <a:lvl1pPr>
              <a:lnSpc>
                <a:spcPct val="150000"/>
              </a:lnSpc>
              <a:tabLst>
                <a:tab pos="1600200" algn="l"/>
              </a:tabLst>
              <a:defRPr>
                <a:latin typeface="メイリオ"/>
                <a:ea typeface="メイリオ"/>
                <a:cs typeface="メイリオ"/>
                <a:sym typeface="メイリオ"/>
              </a:defRPr>
            </a:lvl1pPr>
          </a:lstStyle>
          <a:p>
            <a:r>
              <a:rPr lang="en-US" altLang="ja-JP" dirty="0"/>
              <a:t>Redmine</a:t>
            </a:r>
            <a:r>
              <a:rPr lang="ja-JP" altLang="en-US" dirty="0"/>
              <a:t>導入にいたらなかったお話</a:t>
            </a:r>
            <a:endParaRPr dirty="0"/>
          </a:p>
        </p:txBody>
      </p:sp>
      <p:sp>
        <p:nvSpPr>
          <p:cNvPr id="216" name="テキスト ボックス 18"/>
          <p:cNvSpPr txBox="1"/>
          <p:nvPr/>
        </p:nvSpPr>
        <p:spPr>
          <a:xfrm>
            <a:off x="395537" y="4888064"/>
            <a:ext cx="4464495" cy="47320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719" rIns="45719">
            <a:spAutoFit/>
          </a:bodyPr>
          <a:lstStyle>
            <a:lvl1pPr>
              <a:lnSpc>
                <a:spcPct val="150000"/>
              </a:lnSpc>
              <a:tabLst>
                <a:tab pos="1600200" algn="l"/>
              </a:tabLst>
              <a:defRPr>
                <a:latin typeface="メイリオ"/>
                <a:ea typeface="メイリオ"/>
                <a:cs typeface="メイリオ"/>
                <a:sym typeface="メイリオ"/>
              </a:defRPr>
            </a:lvl1pPr>
          </a:lstStyle>
          <a:p>
            <a:r>
              <a:rPr lang="ja-JP" altLang="en-US" dirty="0"/>
              <a:t>そもそもの問題は</a:t>
            </a:r>
            <a:endParaRPr dirty="0"/>
          </a:p>
        </p:txBody>
      </p:sp>
      <p:sp>
        <p:nvSpPr>
          <p:cNvPr id="27" name="失敗体験①…">
            <a:extLst>
              <a:ext uri="{FF2B5EF4-FFF2-40B4-BE49-F238E27FC236}">
                <a16:creationId xmlns:a16="http://schemas.microsoft.com/office/drawing/2014/main" id="{B7AF6522-1461-427A-B698-561A9E444455}"/>
              </a:ext>
            </a:extLst>
          </p:cNvPr>
          <p:cNvSpPr txBox="1"/>
          <p:nvPr/>
        </p:nvSpPr>
        <p:spPr>
          <a:xfrm>
            <a:off x="530914" y="5347792"/>
            <a:ext cx="6648493" cy="1421555"/>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719" tIns="45719" rIns="45719" bIns="45719" numCol="1" anchor="t">
            <a:noAutofit/>
          </a:bodyPr>
          <a:lstStyle/>
          <a:p>
            <a:pPr marL="285750" indent="-285750">
              <a:buFont typeface="Arial" panose="020B0604020202020204" pitchFamily="34" charset="0"/>
              <a:buChar char="•"/>
              <a:defRPr>
                <a:latin typeface="+mj-lt"/>
                <a:ea typeface="+mj-ea"/>
                <a:cs typeface="+mj-cs"/>
                <a:sym typeface="Helvetica"/>
              </a:defRPr>
            </a:pPr>
            <a:r>
              <a:rPr lang="ja-JP" altLang="en-US" sz="1400" dirty="0">
                <a:latin typeface="+mj-ea"/>
                <a:ea typeface="+mj-ea"/>
              </a:rPr>
              <a:t>情報共有の不足</a:t>
            </a:r>
            <a:endParaRPr lang="en-US" altLang="ja-JP" sz="1400" dirty="0">
              <a:latin typeface="+mj-ea"/>
              <a:ea typeface="+mj-ea"/>
            </a:endParaRPr>
          </a:p>
          <a:p>
            <a:pPr marL="285750" indent="-285750">
              <a:buFont typeface="Arial" panose="020B0604020202020204" pitchFamily="34" charset="0"/>
              <a:buChar char="•"/>
              <a:defRPr>
                <a:latin typeface="+mj-lt"/>
                <a:ea typeface="+mj-ea"/>
                <a:cs typeface="+mj-cs"/>
                <a:sym typeface="Helvetica"/>
              </a:defRPr>
            </a:pPr>
            <a:r>
              <a:rPr lang="ja-JP" altLang="en-US" sz="1400" dirty="0">
                <a:latin typeface="+mj-ea"/>
                <a:ea typeface="+mj-ea"/>
              </a:rPr>
              <a:t>必要な情報の不足</a:t>
            </a:r>
            <a:endParaRPr lang="en-US" altLang="ja-JP" sz="1400" dirty="0">
              <a:latin typeface="+mj-ea"/>
              <a:ea typeface="+mj-ea"/>
            </a:endParaRPr>
          </a:p>
          <a:p>
            <a:pPr marL="285750" indent="-285750">
              <a:buFont typeface="Arial" panose="020B0604020202020204" pitchFamily="34" charset="0"/>
              <a:buChar char="•"/>
              <a:defRPr>
                <a:latin typeface="+mj-lt"/>
                <a:ea typeface="+mj-ea"/>
                <a:cs typeface="+mj-cs"/>
                <a:sym typeface="Helvetica"/>
              </a:defRPr>
            </a:pPr>
            <a:r>
              <a:rPr lang="ja-JP" altLang="en-US" sz="1400" dirty="0">
                <a:latin typeface="+mj-ea"/>
                <a:ea typeface="+mj-ea"/>
              </a:rPr>
              <a:t>メンバー間の信頼が欠如</a:t>
            </a:r>
            <a:endParaRPr lang="en-US" altLang="ja-JP" sz="1400" dirty="0">
              <a:latin typeface="+mj-ea"/>
              <a:ea typeface="+mj-ea"/>
            </a:endParaRPr>
          </a:p>
        </p:txBody>
      </p:sp>
      <p:sp>
        <p:nvSpPr>
          <p:cNvPr id="6" name="角丸四角形">
            <a:extLst>
              <a:ext uri="{FF2B5EF4-FFF2-40B4-BE49-F238E27FC236}">
                <a16:creationId xmlns:a16="http://schemas.microsoft.com/office/drawing/2014/main" id="{3C981DD3-1851-4E03-9C72-4F6A867D02C3}"/>
              </a:ext>
            </a:extLst>
          </p:cNvPr>
          <p:cNvSpPr/>
          <p:nvPr/>
        </p:nvSpPr>
        <p:spPr>
          <a:xfrm>
            <a:off x="7366060" y="5882551"/>
            <a:ext cx="1526420" cy="191473"/>
          </a:xfrm>
          <a:prstGeom prst="roundRect">
            <a:avLst>
              <a:gd name="adj" fmla="val 16667"/>
            </a:avLst>
          </a:prstGeom>
          <a:gradFill flip="none" rotWithShape="1">
            <a:gsLst>
              <a:gs pos="0">
                <a:schemeClr val="accent4">
                  <a:hueOff val="308222"/>
                  <a:satOff val="-2899"/>
                  <a:lumOff val="31823"/>
                </a:schemeClr>
              </a:gs>
              <a:gs pos="100000">
                <a:schemeClr val="accent4">
                  <a:hueOff val="109697"/>
                  <a:lumOff val="12112"/>
                </a:schemeClr>
              </a:gs>
            </a:gsLst>
            <a:lin ang="5400000" scaled="0"/>
          </a:gradFill>
          <a:ln w="9525" cap="rnd">
            <a:solidFill>
              <a:schemeClr val="accent4"/>
            </a:solidFill>
            <a:prstDash val="solid"/>
            <a:round/>
          </a:ln>
          <a:effectLst/>
        </p:spPr>
        <p:txBody>
          <a:bodyPr wrap="square" lIns="45719" tIns="45719" rIns="45719" bIns="45719" numCol="1" anchor="ctr">
            <a:noAutofit/>
          </a:bodyPr>
          <a:lstStyle/>
          <a:p>
            <a:pPr algn="ctr">
              <a:defRPr sz="1800">
                <a:solidFill>
                  <a:srgbClr val="000000"/>
                </a:solidFill>
                <a:latin typeface="+mn-lt"/>
                <a:ea typeface="+mn-ea"/>
                <a:cs typeface="+mn-cs"/>
                <a:sym typeface="Century Gothic"/>
              </a:defRPr>
            </a:pPr>
            <a:r>
              <a:rPr lang="ja-JP" altLang="en-US" sz="1100" b="1" dirty="0">
                <a:solidFill>
                  <a:schemeClr val="tx1">
                    <a:lumMod val="50000"/>
                  </a:schemeClr>
                </a:solidFill>
              </a:rPr>
              <a:t>ツールの使い方</a:t>
            </a:r>
            <a:endParaRPr sz="1100" b="1" dirty="0">
              <a:solidFill>
                <a:schemeClr val="tx1">
                  <a:lumMod val="50000"/>
                </a:schemeClr>
              </a:solidFill>
            </a:endParaRPr>
          </a:p>
        </p:txBody>
      </p:sp>
    </p:spTree>
    <p:extLst>
      <p:ext uri="{BB962C8B-B14F-4D97-AF65-F5344CB8AC3E}">
        <p14:creationId xmlns:p14="http://schemas.microsoft.com/office/powerpoint/2010/main" val="12237226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 name="タイトル 2"/>
          <p:cNvSpPr txBox="1">
            <a:spLocks noGrp="1"/>
          </p:cNvSpPr>
          <p:nvPr>
            <p:ph type="title"/>
          </p:nvPr>
        </p:nvSpPr>
        <p:spPr>
          <a:xfrm>
            <a:off x="467543" y="476672"/>
            <a:ext cx="7287929" cy="720081"/>
          </a:xfrm>
          <a:prstGeom prst="rect">
            <a:avLst/>
          </a:prstGeom>
        </p:spPr>
        <p:txBody>
          <a:bodyPr/>
          <a:lstStyle>
            <a:lvl1pPr>
              <a:defRPr sz="3700">
                <a:latin typeface="+mj-lt"/>
                <a:ea typeface="+mj-ea"/>
                <a:cs typeface="+mj-cs"/>
                <a:sym typeface="Helvetica"/>
              </a:defRPr>
            </a:lvl1pPr>
          </a:lstStyle>
          <a:p>
            <a:pPr>
              <a:defRPr>
                <a:latin typeface="+mn-lt"/>
                <a:ea typeface="+mn-ea"/>
                <a:cs typeface="+mn-cs"/>
                <a:sym typeface="Century Gothic"/>
              </a:defRPr>
            </a:pPr>
            <a:r>
              <a:rPr dirty="0" err="1">
                <a:latin typeface="+mj-lt"/>
                <a:ea typeface="+mj-ea"/>
                <a:cs typeface="+mj-cs"/>
                <a:sym typeface="Helvetica"/>
              </a:rPr>
              <a:t>パネリストの体験から</a:t>
            </a:r>
            <a:r>
              <a:rPr lang="ja-JP" altLang="en-US" sz="2400" dirty="0">
                <a:sym typeface="Century Gothic"/>
              </a:rPr>
              <a:t>（りょうま）</a:t>
            </a:r>
            <a:endParaRPr sz="2400" dirty="0">
              <a:latin typeface="+mj-lt"/>
              <a:ea typeface="+mj-ea"/>
              <a:cs typeface="+mj-cs"/>
              <a:sym typeface="Helvetica"/>
            </a:endParaRPr>
          </a:p>
        </p:txBody>
      </p:sp>
      <p:sp>
        <p:nvSpPr>
          <p:cNvPr id="193" name="四角形"/>
          <p:cNvSpPr/>
          <p:nvPr/>
        </p:nvSpPr>
        <p:spPr>
          <a:xfrm>
            <a:off x="395537" y="1666670"/>
            <a:ext cx="8588892" cy="3346506"/>
          </a:xfrm>
          <a:prstGeom prst="rect">
            <a:avLst/>
          </a:prstGeom>
          <a:solidFill>
            <a:srgbClr val="000000"/>
          </a:solidFill>
          <a:ln w="19050" cap="rnd">
            <a:solidFill>
              <a:srgbClr val="000000"/>
            </a:solidFill>
            <a:prstDash val="solid"/>
            <a:round/>
          </a:ln>
          <a:effectLst/>
        </p:spPr>
        <p:txBody>
          <a:bodyPr wrap="square" lIns="45719" tIns="45719" rIns="45719" bIns="45719" numCol="1" anchor="ctr">
            <a:noAutofit/>
          </a:bodyPr>
          <a:lstStyle/>
          <a:p>
            <a:pPr>
              <a:defRPr sz="1800">
                <a:latin typeface="+mn-lt"/>
                <a:ea typeface="+mn-ea"/>
                <a:cs typeface="+mn-cs"/>
                <a:sym typeface="Century Gothic"/>
              </a:defRPr>
            </a:pPr>
            <a:endParaRPr sz="1600" dirty="0">
              <a:latin typeface="+mj-ea"/>
              <a:ea typeface="+mj-ea"/>
            </a:endParaRPr>
          </a:p>
        </p:txBody>
      </p:sp>
      <p:sp>
        <p:nvSpPr>
          <p:cNvPr id="194" name="失敗体験①…"/>
          <p:cNvSpPr txBox="1"/>
          <p:nvPr/>
        </p:nvSpPr>
        <p:spPr>
          <a:xfrm>
            <a:off x="530914" y="1749839"/>
            <a:ext cx="8402891" cy="3156035"/>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719" tIns="45719" rIns="45719" bIns="45719" numCol="1" anchor="ctr">
            <a:noAutofit/>
          </a:bodyPr>
          <a:lstStyle/>
          <a:p>
            <a:pPr>
              <a:defRPr>
                <a:latin typeface="+mj-lt"/>
                <a:ea typeface="+mj-ea"/>
                <a:cs typeface="+mj-cs"/>
                <a:sym typeface="Helvetica"/>
              </a:defRPr>
            </a:pPr>
            <a:r>
              <a:rPr lang="ja-JP" altLang="en-US" sz="1400" dirty="0">
                <a:latin typeface="+mj-ea"/>
                <a:ea typeface="+mj-ea"/>
              </a:rPr>
              <a:t>その後も技術的なコンサル、月一のミーティングでレポーティングなどを続けていく中、グループ再編の話が持ち上がったため、新たなコンサル契約を結んだが、直後にコロナ渦にみまわれたこと、メールでは「私の担当だと思っていませんでした」「見落としていました」などと自分の作業にコミットしない方がいたため、リモートワークを機に「今後、</a:t>
            </a:r>
            <a:r>
              <a:rPr lang="en-US" altLang="ja-JP" sz="1400" dirty="0">
                <a:latin typeface="+mj-ea"/>
                <a:ea typeface="+mj-ea"/>
              </a:rPr>
              <a:t>Redmine</a:t>
            </a:r>
            <a:r>
              <a:rPr lang="ja-JP" altLang="en-US" sz="1400" dirty="0">
                <a:latin typeface="+mj-ea"/>
                <a:ea typeface="+mj-ea"/>
              </a:rPr>
              <a:t>以外での質問は受け付けません」と宣言し、強制的に</a:t>
            </a:r>
            <a:r>
              <a:rPr lang="en-US" altLang="ja-JP" sz="1400" dirty="0">
                <a:latin typeface="+mj-ea"/>
                <a:ea typeface="+mj-ea"/>
              </a:rPr>
              <a:t>Redmine</a:t>
            </a:r>
            <a:r>
              <a:rPr lang="ja-JP" altLang="en-US" sz="1400" dirty="0">
                <a:latin typeface="+mj-ea"/>
                <a:ea typeface="+mj-ea"/>
              </a:rPr>
              <a:t>に移行。</a:t>
            </a:r>
            <a:endParaRPr lang="en-US" altLang="ja-JP" sz="1400" dirty="0">
              <a:latin typeface="+mj-ea"/>
              <a:ea typeface="+mj-ea"/>
            </a:endParaRPr>
          </a:p>
          <a:p>
            <a:pPr>
              <a:defRPr>
                <a:latin typeface="+mj-lt"/>
                <a:ea typeface="+mj-ea"/>
                <a:cs typeface="+mj-cs"/>
                <a:sym typeface="Helvetica"/>
              </a:defRPr>
            </a:pPr>
            <a:endParaRPr lang="en-US" altLang="ja-JP" sz="1400" dirty="0">
              <a:latin typeface="+mj-ea"/>
              <a:ea typeface="+mj-ea"/>
            </a:endParaRPr>
          </a:p>
          <a:p>
            <a:pPr marL="285750" indent="-285750">
              <a:buFont typeface="Arial" panose="020B0604020202020204" pitchFamily="34" charset="0"/>
              <a:buChar char="•"/>
              <a:defRPr>
                <a:latin typeface="+mj-lt"/>
                <a:ea typeface="+mj-ea"/>
                <a:cs typeface="+mj-cs"/>
                <a:sym typeface="Helvetica"/>
              </a:defRPr>
            </a:pPr>
            <a:r>
              <a:rPr lang="ja-JP" altLang="en-US" sz="1400" dirty="0">
                <a:latin typeface="+mj-ea"/>
                <a:ea typeface="+mj-ea"/>
              </a:rPr>
              <a:t>トラッカーをタスク／</a:t>
            </a:r>
            <a:r>
              <a:rPr lang="en-US" altLang="ja-JP" sz="1400" dirty="0">
                <a:latin typeface="+mj-ea"/>
                <a:ea typeface="+mj-ea"/>
              </a:rPr>
              <a:t>QA</a:t>
            </a:r>
            <a:r>
              <a:rPr lang="ja-JP" altLang="en-US" sz="1400" dirty="0">
                <a:latin typeface="+mj-ea"/>
                <a:ea typeface="+mj-ea"/>
              </a:rPr>
              <a:t>／サポートの</a:t>
            </a:r>
            <a:r>
              <a:rPr lang="en-US" altLang="ja-JP" sz="1400" dirty="0">
                <a:latin typeface="+mj-ea"/>
                <a:ea typeface="+mj-ea"/>
              </a:rPr>
              <a:t>3</a:t>
            </a:r>
            <a:r>
              <a:rPr lang="ja-JP" altLang="en-US" sz="1400" dirty="0">
                <a:latin typeface="+mj-ea"/>
                <a:ea typeface="+mj-ea"/>
              </a:rPr>
              <a:t>つに絞る</a:t>
            </a:r>
            <a:endParaRPr lang="en-US" altLang="ja-JP" sz="1400" dirty="0">
              <a:latin typeface="+mj-ea"/>
              <a:ea typeface="+mj-ea"/>
            </a:endParaRPr>
          </a:p>
          <a:p>
            <a:pPr marL="285750" indent="-285750">
              <a:buFont typeface="Arial" panose="020B0604020202020204" pitchFamily="34" charset="0"/>
              <a:buChar char="•"/>
              <a:defRPr>
                <a:latin typeface="+mj-lt"/>
                <a:ea typeface="+mj-ea"/>
                <a:cs typeface="+mj-cs"/>
                <a:sym typeface="Helvetica"/>
              </a:defRPr>
            </a:pPr>
            <a:r>
              <a:rPr lang="ja-JP" altLang="en-US" sz="1400" dirty="0">
                <a:latin typeface="+mj-ea"/>
                <a:ea typeface="+mj-ea"/>
              </a:rPr>
              <a:t>基本的にチケットのステータス、バージョンなどは私が管理する</a:t>
            </a:r>
            <a:endParaRPr lang="en-US" altLang="ja-JP" sz="1400" dirty="0">
              <a:latin typeface="+mj-ea"/>
              <a:ea typeface="+mj-ea"/>
            </a:endParaRPr>
          </a:p>
          <a:p>
            <a:pPr marL="285750" indent="-285750">
              <a:buFont typeface="Arial" panose="020B0604020202020204" pitchFamily="34" charset="0"/>
              <a:buChar char="•"/>
              <a:defRPr>
                <a:latin typeface="+mj-lt"/>
                <a:ea typeface="+mj-ea"/>
                <a:cs typeface="+mj-cs"/>
                <a:sym typeface="Helvetica"/>
              </a:defRPr>
            </a:pPr>
            <a:r>
              <a:rPr lang="ja-JP" altLang="en-US" sz="1400" dirty="0">
                <a:latin typeface="+mj-ea"/>
                <a:ea typeface="+mj-ea"/>
              </a:rPr>
              <a:t>私以外が起票したチケットの修正／クローズ時は理由を記述し、無機的にならないようにする</a:t>
            </a:r>
            <a:endParaRPr lang="en-US" altLang="ja-JP" sz="1400" dirty="0">
              <a:latin typeface="+mj-ea"/>
              <a:ea typeface="+mj-ea"/>
            </a:endParaRPr>
          </a:p>
          <a:p>
            <a:pPr marL="285750" indent="-285750">
              <a:buFont typeface="Arial" panose="020B0604020202020204" pitchFamily="34" charset="0"/>
              <a:buChar char="•"/>
              <a:defRPr>
                <a:latin typeface="+mj-lt"/>
                <a:ea typeface="+mj-ea"/>
                <a:cs typeface="+mj-cs"/>
                <a:sym typeface="Helvetica"/>
              </a:defRPr>
            </a:pPr>
            <a:r>
              <a:rPr lang="ja-JP" altLang="en-US" sz="1400" dirty="0">
                <a:latin typeface="+mj-ea"/>
                <a:ea typeface="+mj-ea"/>
              </a:rPr>
              <a:t>私からのチケット起票時は「●●が完了したらクローズ願います」など、終了条件を明確にする</a:t>
            </a:r>
            <a:endParaRPr lang="en-US" altLang="ja-JP" sz="1400" dirty="0">
              <a:latin typeface="+mj-ea"/>
              <a:ea typeface="+mj-ea"/>
            </a:endParaRPr>
          </a:p>
          <a:p>
            <a:pPr marL="285750" indent="-285750">
              <a:buFont typeface="Arial" panose="020B0604020202020204" pitchFamily="34" charset="0"/>
              <a:buChar char="•"/>
              <a:defRPr>
                <a:latin typeface="+mj-lt"/>
                <a:ea typeface="+mj-ea"/>
                <a:cs typeface="+mj-cs"/>
                <a:sym typeface="Helvetica"/>
              </a:defRPr>
            </a:pPr>
            <a:r>
              <a:rPr lang="ja-JP" altLang="en-US" sz="1400" dirty="0">
                <a:latin typeface="+mj-ea"/>
                <a:ea typeface="+mj-ea"/>
              </a:rPr>
              <a:t>通知メールに頼らず、毎日ログインして「</a:t>
            </a:r>
            <a:r>
              <a:rPr lang="ja-JP" altLang="en-US" sz="1400" dirty="0">
                <a:solidFill>
                  <a:srgbClr val="FF0000"/>
                </a:solidFill>
                <a:latin typeface="+mj-ea"/>
                <a:ea typeface="+mj-ea"/>
              </a:rPr>
              <a:t>活動タブ</a:t>
            </a:r>
            <a:r>
              <a:rPr lang="ja-JP" altLang="en-US" sz="1400" dirty="0">
                <a:latin typeface="+mj-ea"/>
                <a:ea typeface="+mj-ea"/>
              </a:rPr>
              <a:t>」を見る</a:t>
            </a:r>
            <a:endParaRPr lang="en-US" altLang="ja-JP" sz="1400" dirty="0">
              <a:latin typeface="+mj-ea"/>
              <a:ea typeface="+mj-ea"/>
            </a:endParaRPr>
          </a:p>
          <a:p>
            <a:pPr>
              <a:defRPr>
                <a:latin typeface="+mj-lt"/>
                <a:ea typeface="+mj-ea"/>
                <a:cs typeface="+mj-cs"/>
                <a:sym typeface="Helvetica"/>
              </a:defRPr>
            </a:pPr>
            <a:endParaRPr lang="en-US" altLang="ja-JP" sz="1400" dirty="0">
              <a:latin typeface="+mj-ea"/>
              <a:ea typeface="+mj-ea"/>
            </a:endParaRPr>
          </a:p>
          <a:p>
            <a:pPr>
              <a:defRPr>
                <a:latin typeface="+mj-lt"/>
                <a:ea typeface="+mj-ea"/>
                <a:cs typeface="+mj-cs"/>
                <a:sym typeface="Helvetica"/>
              </a:defRPr>
            </a:pPr>
            <a:r>
              <a:rPr lang="ja-JP" altLang="en-US" sz="1400" dirty="0">
                <a:latin typeface="+mj-ea"/>
                <a:ea typeface="+mj-ea"/>
              </a:rPr>
              <a:t>現在のところ、この程度のルールでうまく回しています。</a:t>
            </a:r>
            <a:endParaRPr lang="en-US" altLang="ja-JP" sz="1400" dirty="0">
              <a:latin typeface="+mj-ea"/>
              <a:ea typeface="+mj-ea"/>
            </a:endParaRPr>
          </a:p>
          <a:p>
            <a:pPr>
              <a:defRPr>
                <a:latin typeface="+mj-lt"/>
                <a:ea typeface="+mj-ea"/>
                <a:cs typeface="+mj-cs"/>
                <a:sym typeface="Helvetica"/>
              </a:defRPr>
            </a:pPr>
            <a:r>
              <a:rPr lang="ja-JP" altLang="en-US" sz="1400" dirty="0">
                <a:latin typeface="+mj-ea"/>
                <a:ea typeface="+mj-ea"/>
              </a:rPr>
              <a:t>リーダーは</a:t>
            </a:r>
            <a:r>
              <a:rPr lang="en-US" altLang="ja-JP" sz="1400" dirty="0">
                <a:latin typeface="+mj-ea"/>
                <a:ea typeface="+mj-ea"/>
              </a:rPr>
              <a:t>Redmine</a:t>
            </a:r>
            <a:r>
              <a:rPr lang="ja-JP" altLang="en-US" sz="1400" dirty="0">
                <a:latin typeface="+mj-ea"/>
                <a:ea typeface="+mj-ea"/>
              </a:rPr>
              <a:t>になじめないようでしたが、いつの間にか異動となり、</a:t>
            </a:r>
            <a:r>
              <a:rPr lang="en-US" altLang="ja-JP" sz="1400" dirty="0">
                <a:latin typeface="+mj-ea"/>
                <a:ea typeface="+mj-ea"/>
              </a:rPr>
              <a:t>IT</a:t>
            </a:r>
            <a:r>
              <a:rPr lang="ja-JP" altLang="en-US" sz="1400" dirty="0">
                <a:latin typeface="+mj-ea"/>
                <a:ea typeface="+mj-ea"/>
              </a:rPr>
              <a:t>系のグループ会社から出向してきた新リーダーはバリバリと使っていただいています。</a:t>
            </a:r>
            <a:endParaRPr lang="en-US" altLang="ja-JP" sz="1400" dirty="0">
              <a:latin typeface="+mj-ea"/>
              <a:ea typeface="+mj-ea"/>
            </a:endParaRPr>
          </a:p>
        </p:txBody>
      </p:sp>
      <p:sp>
        <p:nvSpPr>
          <p:cNvPr id="196" name="四角形"/>
          <p:cNvSpPr/>
          <p:nvPr/>
        </p:nvSpPr>
        <p:spPr>
          <a:xfrm>
            <a:off x="395537" y="5301208"/>
            <a:ext cx="8559477" cy="1512168"/>
          </a:xfrm>
          <a:prstGeom prst="rect">
            <a:avLst/>
          </a:prstGeom>
          <a:solidFill>
            <a:srgbClr val="000000"/>
          </a:solidFill>
          <a:ln w="19050" cap="rnd">
            <a:solidFill>
              <a:srgbClr val="000000"/>
            </a:solidFill>
            <a:prstDash val="solid"/>
            <a:round/>
          </a:ln>
          <a:effectLst/>
        </p:spPr>
        <p:txBody>
          <a:bodyPr wrap="square" lIns="45719" tIns="45719" rIns="45719" bIns="45719" numCol="1" anchor="ctr">
            <a:noAutofit/>
          </a:bodyPr>
          <a:lstStyle/>
          <a:p>
            <a:pPr>
              <a:defRPr sz="1800">
                <a:latin typeface="+mn-lt"/>
                <a:ea typeface="+mn-ea"/>
                <a:cs typeface="+mn-cs"/>
                <a:sym typeface="Century Gothic"/>
              </a:defRPr>
            </a:pPr>
            <a:endParaRPr>
              <a:latin typeface="+mj-ea"/>
              <a:ea typeface="+mj-ea"/>
            </a:endParaRPr>
          </a:p>
        </p:txBody>
      </p:sp>
      <p:sp>
        <p:nvSpPr>
          <p:cNvPr id="203" name="角丸四角形"/>
          <p:cNvSpPr/>
          <p:nvPr/>
        </p:nvSpPr>
        <p:spPr>
          <a:xfrm>
            <a:off x="7332757" y="5538433"/>
            <a:ext cx="1526420" cy="191473"/>
          </a:xfrm>
          <a:prstGeom prst="roundRect">
            <a:avLst>
              <a:gd name="adj" fmla="val 16667"/>
            </a:avLst>
          </a:prstGeom>
          <a:gradFill flip="none" rotWithShape="1">
            <a:gsLst>
              <a:gs pos="0">
                <a:schemeClr val="accent4">
                  <a:hueOff val="308222"/>
                  <a:satOff val="-2899"/>
                  <a:lumOff val="31823"/>
                </a:schemeClr>
              </a:gs>
              <a:gs pos="100000">
                <a:schemeClr val="accent4">
                  <a:hueOff val="109697"/>
                  <a:lumOff val="12112"/>
                </a:schemeClr>
              </a:gs>
            </a:gsLst>
            <a:lin ang="5400000" scaled="0"/>
          </a:gradFill>
          <a:ln w="9525" cap="rnd">
            <a:solidFill>
              <a:schemeClr val="accent4"/>
            </a:solidFill>
            <a:prstDash val="solid"/>
            <a:round/>
          </a:ln>
          <a:effectLst/>
        </p:spPr>
        <p:txBody>
          <a:bodyPr wrap="square" lIns="45719" tIns="45719" rIns="45719" bIns="45719" numCol="1" anchor="ctr">
            <a:noAutofit/>
          </a:bodyPr>
          <a:lstStyle/>
          <a:p>
            <a:pPr algn="ctr">
              <a:defRPr sz="1800">
                <a:solidFill>
                  <a:srgbClr val="000000"/>
                </a:solidFill>
                <a:latin typeface="+mn-lt"/>
                <a:ea typeface="+mn-ea"/>
                <a:cs typeface="+mn-cs"/>
                <a:sym typeface="Century Gothic"/>
              </a:defRPr>
            </a:pPr>
            <a:r>
              <a:rPr lang="ja-JP" altLang="en-US" sz="1100" b="1" dirty="0">
                <a:solidFill>
                  <a:srgbClr val="FF0000"/>
                </a:solidFill>
                <a:latin typeface="+mj-ea"/>
                <a:ea typeface="+mj-ea"/>
              </a:rPr>
              <a:t>プロセスやルール</a:t>
            </a:r>
            <a:endParaRPr sz="1100" b="1" dirty="0">
              <a:solidFill>
                <a:srgbClr val="FF0000"/>
              </a:solidFill>
              <a:latin typeface="+mj-ea"/>
              <a:ea typeface="+mj-ea"/>
            </a:endParaRPr>
          </a:p>
        </p:txBody>
      </p:sp>
      <p:sp>
        <p:nvSpPr>
          <p:cNvPr id="206" name="角丸四角形"/>
          <p:cNvSpPr/>
          <p:nvPr/>
        </p:nvSpPr>
        <p:spPr>
          <a:xfrm>
            <a:off x="7332757" y="6224456"/>
            <a:ext cx="1526420" cy="191473"/>
          </a:xfrm>
          <a:prstGeom prst="roundRect">
            <a:avLst>
              <a:gd name="adj" fmla="val 16667"/>
            </a:avLst>
          </a:prstGeom>
          <a:gradFill flip="none" rotWithShape="1">
            <a:gsLst>
              <a:gs pos="0">
                <a:schemeClr val="accent4">
                  <a:hueOff val="308222"/>
                  <a:satOff val="-2899"/>
                  <a:lumOff val="31823"/>
                </a:schemeClr>
              </a:gs>
              <a:gs pos="100000">
                <a:schemeClr val="accent4">
                  <a:hueOff val="109697"/>
                  <a:lumOff val="12112"/>
                </a:schemeClr>
              </a:gs>
            </a:gsLst>
            <a:lin ang="5400000" scaled="0"/>
          </a:gradFill>
          <a:ln w="9525" cap="rnd">
            <a:solidFill>
              <a:schemeClr val="accent4"/>
            </a:solidFill>
            <a:prstDash val="solid"/>
            <a:round/>
          </a:ln>
          <a:effectLst/>
        </p:spPr>
        <p:txBody>
          <a:bodyPr wrap="square" lIns="45719" tIns="45719" rIns="45719" bIns="45719" numCol="1" anchor="ctr">
            <a:noAutofit/>
          </a:bodyPr>
          <a:lstStyle/>
          <a:p>
            <a:pPr algn="ctr">
              <a:defRPr sz="1800">
                <a:solidFill>
                  <a:srgbClr val="000000"/>
                </a:solidFill>
                <a:latin typeface="+mn-lt"/>
                <a:ea typeface="+mn-ea"/>
                <a:cs typeface="+mn-cs"/>
                <a:sym typeface="Century Gothic"/>
              </a:defRPr>
            </a:pPr>
            <a:r>
              <a:rPr lang="ja-JP" altLang="en-US" sz="1100" b="1" dirty="0">
                <a:solidFill>
                  <a:srgbClr val="FF0000"/>
                </a:solidFill>
              </a:rPr>
              <a:t>コミュニケーション</a:t>
            </a:r>
            <a:endParaRPr sz="1100" b="1" dirty="0">
              <a:solidFill>
                <a:srgbClr val="FF0000"/>
              </a:solidFill>
            </a:endParaRPr>
          </a:p>
        </p:txBody>
      </p:sp>
      <p:sp>
        <p:nvSpPr>
          <p:cNvPr id="209" name="角丸四角形"/>
          <p:cNvSpPr/>
          <p:nvPr/>
        </p:nvSpPr>
        <p:spPr>
          <a:xfrm>
            <a:off x="7332757" y="6586835"/>
            <a:ext cx="1526420" cy="191473"/>
          </a:xfrm>
          <a:prstGeom prst="roundRect">
            <a:avLst>
              <a:gd name="adj" fmla="val 16667"/>
            </a:avLst>
          </a:prstGeom>
          <a:gradFill flip="none" rotWithShape="1">
            <a:gsLst>
              <a:gs pos="0">
                <a:schemeClr val="accent4">
                  <a:hueOff val="308222"/>
                  <a:satOff val="-2899"/>
                  <a:lumOff val="31823"/>
                </a:schemeClr>
              </a:gs>
              <a:gs pos="100000">
                <a:schemeClr val="accent4">
                  <a:hueOff val="109697"/>
                  <a:lumOff val="12112"/>
                </a:schemeClr>
              </a:gs>
            </a:gsLst>
            <a:lin ang="5400000" scaled="0"/>
          </a:gradFill>
          <a:ln w="9525" cap="rnd">
            <a:solidFill>
              <a:schemeClr val="accent4"/>
            </a:solidFill>
            <a:prstDash val="solid"/>
            <a:round/>
          </a:ln>
          <a:effectLst/>
        </p:spPr>
        <p:txBody>
          <a:bodyPr wrap="square" lIns="45719" tIns="45719" rIns="45719" bIns="45719" numCol="1" anchor="ctr">
            <a:noAutofit/>
          </a:bodyPr>
          <a:lstStyle/>
          <a:p>
            <a:pPr algn="ctr">
              <a:defRPr sz="1800">
                <a:solidFill>
                  <a:srgbClr val="000000"/>
                </a:solidFill>
                <a:latin typeface="+mn-lt"/>
                <a:ea typeface="+mn-ea"/>
                <a:cs typeface="+mn-cs"/>
                <a:sym typeface="Century Gothic"/>
              </a:defRPr>
            </a:pPr>
            <a:r>
              <a:rPr lang="ja-JP" altLang="en-US" sz="1100" b="1" dirty="0">
                <a:solidFill>
                  <a:srgbClr val="FF0000"/>
                </a:solidFill>
              </a:rPr>
              <a:t>心理的安全性</a:t>
            </a:r>
            <a:endParaRPr sz="1100" b="1" dirty="0">
              <a:solidFill>
                <a:srgbClr val="FF0000"/>
              </a:solidFill>
            </a:endParaRPr>
          </a:p>
        </p:txBody>
      </p:sp>
      <p:sp>
        <p:nvSpPr>
          <p:cNvPr id="215" name="テキスト ボックス 1"/>
          <p:cNvSpPr txBox="1"/>
          <p:nvPr/>
        </p:nvSpPr>
        <p:spPr>
          <a:xfrm>
            <a:off x="395536" y="1211274"/>
            <a:ext cx="5760639" cy="47320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719" rIns="45719">
            <a:spAutoFit/>
          </a:bodyPr>
          <a:lstStyle>
            <a:lvl1pPr>
              <a:lnSpc>
                <a:spcPct val="150000"/>
              </a:lnSpc>
              <a:tabLst>
                <a:tab pos="1600200" algn="l"/>
              </a:tabLst>
              <a:defRPr>
                <a:latin typeface="メイリオ"/>
                <a:ea typeface="メイリオ"/>
                <a:cs typeface="メイリオ"/>
                <a:sym typeface="メイリオ"/>
              </a:defRPr>
            </a:lvl1pPr>
          </a:lstStyle>
          <a:p>
            <a:r>
              <a:rPr lang="en-US" altLang="ja-JP" dirty="0"/>
              <a:t>Redmine</a:t>
            </a:r>
            <a:r>
              <a:rPr lang="ja-JP" altLang="en-US" dirty="0"/>
              <a:t>導入の経緯</a:t>
            </a:r>
            <a:endParaRPr dirty="0"/>
          </a:p>
        </p:txBody>
      </p:sp>
      <p:sp>
        <p:nvSpPr>
          <p:cNvPr id="216" name="テキスト ボックス 18"/>
          <p:cNvSpPr txBox="1"/>
          <p:nvPr/>
        </p:nvSpPr>
        <p:spPr>
          <a:xfrm>
            <a:off x="395537" y="4888064"/>
            <a:ext cx="4464495" cy="47320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719" rIns="45719">
            <a:spAutoFit/>
          </a:bodyPr>
          <a:lstStyle>
            <a:lvl1pPr>
              <a:lnSpc>
                <a:spcPct val="150000"/>
              </a:lnSpc>
              <a:tabLst>
                <a:tab pos="1600200" algn="l"/>
              </a:tabLst>
              <a:defRPr>
                <a:latin typeface="メイリオ"/>
                <a:ea typeface="メイリオ"/>
                <a:cs typeface="メイリオ"/>
                <a:sym typeface="メイリオ"/>
              </a:defRPr>
            </a:lvl1pPr>
          </a:lstStyle>
          <a:p>
            <a:r>
              <a:rPr lang="ja-JP" altLang="en-US" dirty="0"/>
              <a:t>うまくいった要因は</a:t>
            </a:r>
            <a:endParaRPr dirty="0"/>
          </a:p>
        </p:txBody>
      </p:sp>
      <p:sp>
        <p:nvSpPr>
          <p:cNvPr id="27" name="失敗体験①…">
            <a:extLst>
              <a:ext uri="{FF2B5EF4-FFF2-40B4-BE49-F238E27FC236}">
                <a16:creationId xmlns:a16="http://schemas.microsoft.com/office/drawing/2014/main" id="{B7AF6522-1461-427A-B698-561A9E444455}"/>
              </a:ext>
            </a:extLst>
          </p:cNvPr>
          <p:cNvSpPr txBox="1"/>
          <p:nvPr/>
        </p:nvSpPr>
        <p:spPr>
          <a:xfrm>
            <a:off x="530914" y="5347792"/>
            <a:ext cx="6648493" cy="1421555"/>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719" tIns="45719" rIns="45719" bIns="45719" numCol="1" anchor="t">
            <a:noAutofit/>
          </a:bodyPr>
          <a:lstStyle/>
          <a:p>
            <a:pPr marL="285750" indent="-285750">
              <a:buFont typeface="Arial" panose="020B0604020202020204" pitchFamily="34" charset="0"/>
              <a:buChar char="•"/>
              <a:defRPr>
                <a:latin typeface="+mj-lt"/>
                <a:ea typeface="+mj-ea"/>
                <a:cs typeface="+mj-cs"/>
                <a:sym typeface="Helvetica"/>
              </a:defRPr>
            </a:pPr>
            <a:r>
              <a:rPr lang="en-US" altLang="ja-JP" sz="1400" dirty="0">
                <a:latin typeface="+mj-ea"/>
                <a:ea typeface="+mj-ea"/>
              </a:rPr>
              <a:t>Redmine</a:t>
            </a:r>
            <a:r>
              <a:rPr lang="ja-JP" altLang="en-US" sz="1400" dirty="0">
                <a:latin typeface="+mj-ea"/>
                <a:ea typeface="+mj-ea"/>
              </a:rPr>
              <a:t>に精通している私が導入</a:t>
            </a:r>
            <a:endParaRPr lang="en-US" altLang="ja-JP" sz="1400" dirty="0">
              <a:latin typeface="+mj-ea"/>
              <a:ea typeface="+mj-ea"/>
            </a:endParaRPr>
          </a:p>
          <a:p>
            <a:pPr marL="285750" indent="-285750">
              <a:buFont typeface="Arial" panose="020B0604020202020204" pitchFamily="34" charset="0"/>
              <a:buChar char="•"/>
              <a:defRPr>
                <a:latin typeface="+mj-lt"/>
                <a:ea typeface="+mj-ea"/>
                <a:cs typeface="+mj-cs"/>
                <a:sym typeface="Helvetica"/>
              </a:defRPr>
            </a:pPr>
            <a:r>
              <a:rPr lang="ja-JP" altLang="en-US" sz="1400" dirty="0">
                <a:latin typeface="+mj-ea"/>
                <a:ea typeface="+mj-ea"/>
              </a:rPr>
              <a:t>最低限のルールでスタートし、タスク化に注力させた</a:t>
            </a:r>
            <a:endParaRPr lang="en-US" altLang="ja-JP" sz="1400" dirty="0">
              <a:latin typeface="+mj-ea"/>
              <a:ea typeface="+mj-ea"/>
            </a:endParaRPr>
          </a:p>
          <a:p>
            <a:pPr marL="285750" indent="-285750">
              <a:buFont typeface="Arial" panose="020B0604020202020204" pitchFamily="34" charset="0"/>
              <a:buChar char="•"/>
              <a:defRPr>
                <a:latin typeface="+mj-lt"/>
                <a:ea typeface="+mj-ea"/>
                <a:cs typeface="+mj-cs"/>
                <a:sym typeface="Helvetica"/>
              </a:defRPr>
            </a:pPr>
            <a:r>
              <a:rPr lang="ja-JP" altLang="en-US" sz="1400" dirty="0">
                <a:latin typeface="+mj-ea"/>
                <a:ea typeface="+mj-ea"/>
              </a:rPr>
              <a:t>担当者、期日が明確になった</a:t>
            </a:r>
            <a:endParaRPr lang="en-US" altLang="ja-JP" sz="1400" dirty="0">
              <a:latin typeface="+mj-ea"/>
              <a:ea typeface="+mj-ea"/>
            </a:endParaRPr>
          </a:p>
          <a:p>
            <a:pPr marL="285750" indent="-285750">
              <a:buFont typeface="Arial" panose="020B0604020202020204" pitchFamily="34" charset="0"/>
              <a:buChar char="•"/>
              <a:defRPr>
                <a:latin typeface="+mj-lt"/>
                <a:ea typeface="+mj-ea"/>
                <a:cs typeface="+mj-cs"/>
                <a:sym typeface="Helvetica"/>
              </a:defRPr>
            </a:pPr>
            <a:r>
              <a:rPr lang="ja-JP" altLang="en-US" sz="1400">
                <a:latin typeface="+mj-ea"/>
                <a:ea typeface="+mj-ea"/>
              </a:rPr>
              <a:t>「活動タブ」を見ることでキャッチアップが容易になった</a:t>
            </a:r>
            <a:endParaRPr lang="en-US" altLang="ja-JP" sz="1400" dirty="0">
              <a:latin typeface="+mj-ea"/>
              <a:ea typeface="+mj-ea"/>
            </a:endParaRPr>
          </a:p>
        </p:txBody>
      </p:sp>
      <p:sp>
        <p:nvSpPr>
          <p:cNvPr id="6" name="角丸四角形">
            <a:extLst>
              <a:ext uri="{FF2B5EF4-FFF2-40B4-BE49-F238E27FC236}">
                <a16:creationId xmlns:a16="http://schemas.microsoft.com/office/drawing/2014/main" id="{3C981DD3-1851-4E03-9C72-4F6A867D02C3}"/>
              </a:ext>
            </a:extLst>
          </p:cNvPr>
          <p:cNvSpPr/>
          <p:nvPr/>
        </p:nvSpPr>
        <p:spPr>
          <a:xfrm>
            <a:off x="7366060" y="5882551"/>
            <a:ext cx="1526420" cy="191473"/>
          </a:xfrm>
          <a:prstGeom prst="roundRect">
            <a:avLst>
              <a:gd name="adj" fmla="val 16667"/>
            </a:avLst>
          </a:prstGeom>
          <a:gradFill flip="none" rotWithShape="1">
            <a:gsLst>
              <a:gs pos="0">
                <a:schemeClr val="accent4">
                  <a:hueOff val="308222"/>
                  <a:satOff val="-2899"/>
                  <a:lumOff val="31823"/>
                </a:schemeClr>
              </a:gs>
              <a:gs pos="100000">
                <a:schemeClr val="accent4">
                  <a:hueOff val="109697"/>
                  <a:lumOff val="12112"/>
                </a:schemeClr>
              </a:gs>
            </a:gsLst>
            <a:lin ang="5400000" scaled="0"/>
          </a:gradFill>
          <a:ln w="9525" cap="rnd">
            <a:solidFill>
              <a:schemeClr val="accent4"/>
            </a:solidFill>
            <a:prstDash val="solid"/>
            <a:round/>
          </a:ln>
          <a:effectLst/>
        </p:spPr>
        <p:txBody>
          <a:bodyPr wrap="square" lIns="45719" tIns="45719" rIns="45719" bIns="45719" numCol="1" anchor="ctr">
            <a:noAutofit/>
          </a:bodyPr>
          <a:lstStyle/>
          <a:p>
            <a:pPr algn="ctr">
              <a:defRPr sz="1800">
                <a:solidFill>
                  <a:srgbClr val="000000"/>
                </a:solidFill>
                <a:latin typeface="+mn-lt"/>
                <a:ea typeface="+mn-ea"/>
                <a:cs typeface="+mn-cs"/>
                <a:sym typeface="Century Gothic"/>
              </a:defRPr>
            </a:pPr>
            <a:r>
              <a:rPr lang="ja-JP" altLang="en-US" sz="1100" b="1" dirty="0">
                <a:solidFill>
                  <a:srgbClr val="FF0000"/>
                </a:solidFill>
              </a:rPr>
              <a:t>ツールの使い方</a:t>
            </a:r>
            <a:endParaRPr sz="1100" b="1" dirty="0">
              <a:solidFill>
                <a:srgbClr val="FF0000"/>
              </a:solidFill>
            </a:endParaRPr>
          </a:p>
        </p:txBody>
      </p:sp>
    </p:spTree>
    <p:extLst>
      <p:ext uri="{BB962C8B-B14F-4D97-AF65-F5344CB8AC3E}">
        <p14:creationId xmlns:p14="http://schemas.microsoft.com/office/powerpoint/2010/main" val="359560062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イオン">
  <a:themeElements>
    <a:clrScheme name="イオン">
      <a:dk1>
        <a:sysClr val="windowText" lastClr="000000"/>
      </a:dk1>
      <a:lt1>
        <a:sysClr val="window" lastClr="FFFFFF"/>
      </a:lt1>
      <a:dk2>
        <a:srgbClr val="0E5580"/>
      </a:dk2>
      <a:lt2>
        <a:srgbClr val="EBEBEB"/>
      </a:lt2>
      <a:accent1>
        <a:srgbClr val="ACD433"/>
      </a:accent1>
      <a:accent2>
        <a:srgbClr val="E6C133"/>
      </a:accent2>
      <a:accent3>
        <a:srgbClr val="EF7A24"/>
      </a:accent3>
      <a:accent4>
        <a:srgbClr val="5AA0F5"/>
      </a:accent4>
      <a:accent5>
        <a:srgbClr val="75CEEC"/>
      </a:accent5>
      <a:accent6>
        <a:srgbClr val="65D6A0"/>
      </a:accent6>
      <a:hlink>
        <a:srgbClr val="C4E46E"/>
      </a:hlink>
      <a:folHlink>
        <a:srgbClr val="BDE0FB"/>
      </a:folHlink>
    </a:clrScheme>
    <a:fontScheme name="イオン">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イオン">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tint val="100000"/>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BACC050B-8757-4460-95D8-E37B46A6B421}"/>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999</TotalTime>
  <Words>507</Words>
  <Application>Microsoft Office PowerPoint</Application>
  <PresentationFormat>画面に合わせる (4:3)</PresentationFormat>
  <Paragraphs>46</Paragraphs>
  <Slides>2</Slides>
  <Notes>2</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2</vt:i4>
      </vt:variant>
    </vt:vector>
  </HeadingPairs>
  <TitlesOfParts>
    <vt:vector size="8" baseType="lpstr">
      <vt:lpstr>メイリオ</vt:lpstr>
      <vt:lpstr>游ゴシック</vt:lpstr>
      <vt:lpstr>Arial</vt:lpstr>
      <vt:lpstr>Century Gothic</vt:lpstr>
      <vt:lpstr>Wingdings 3</vt:lpstr>
      <vt:lpstr>イオン</vt:lpstr>
      <vt:lpstr>パネリストの体験から（りょうま）</vt:lpstr>
      <vt:lpstr>パネリストの体験から（りょうま）</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なぜRedmineによるタスク管理が失敗するか ～RedmineJapan2020の議論の続編～</dc:title>
  <dc:creator>松谷 秀久</dc:creator>
  <cp:lastModifiedBy>りょうま ながれ</cp:lastModifiedBy>
  <cp:revision>25</cp:revision>
  <dcterms:created xsi:type="dcterms:W3CDTF">2020-11-04T17:06:33Z</dcterms:created>
  <dcterms:modified xsi:type="dcterms:W3CDTF">2020-11-13T11:00:29Z</dcterms:modified>
</cp:coreProperties>
</file>