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FFFFFF"/>
        </a:solidFill>
        <a:effectLst/>
        <a:uFillTx/>
        <a:latin typeface="游ゴシック体 ミディアム"/>
        <a:ea typeface="游ゴシック体 ミディアム"/>
        <a:cs typeface="游ゴシック体 ミディアム"/>
        <a:sym typeface="游ゴシック体 ミディアム"/>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FFFFFF"/>
        </a:solidFill>
        <a:effectLst/>
        <a:uFillTx/>
        <a:latin typeface="游ゴシック体 ミディアム"/>
        <a:ea typeface="游ゴシック体 ミディアム"/>
        <a:cs typeface="游ゴシック体 ミディアム"/>
        <a:sym typeface="游ゴシック体 ミディアム"/>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FFFFFF"/>
        </a:solidFill>
        <a:effectLst/>
        <a:uFillTx/>
        <a:latin typeface="游ゴシック体 ミディアム"/>
        <a:ea typeface="游ゴシック体 ミディアム"/>
        <a:cs typeface="游ゴシック体 ミディアム"/>
        <a:sym typeface="游ゴシック体 ミディアム"/>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FFFFFF"/>
        </a:solidFill>
        <a:effectLst/>
        <a:uFillTx/>
        <a:latin typeface="游ゴシック体 ミディアム"/>
        <a:ea typeface="游ゴシック体 ミディアム"/>
        <a:cs typeface="游ゴシック体 ミディアム"/>
        <a:sym typeface="游ゴシック体 ミディアム"/>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FFFFFF"/>
        </a:solidFill>
        <a:effectLst/>
        <a:uFillTx/>
        <a:latin typeface="游ゴシック体 ミディアム"/>
        <a:ea typeface="游ゴシック体 ミディアム"/>
        <a:cs typeface="游ゴシック体 ミディアム"/>
        <a:sym typeface="游ゴシック体 ミディアム"/>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FFFFFF"/>
        </a:solidFill>
        <a:effectLst/>
        <a:uFillTx/>
        <a:latin typeface="游ゴシック体 ミディアム"/>
        <a:ea typeface="游ゴシック体 ミディアム"/>
        <a:cs typeface="游ゴシック体 ミディアム"/>
        <a:sym typeface="游ゴシック体 ミディアム"/>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FFFFFF"/>
        </a:solidFill>
        <a:effectLst/>
        <a:uFillTx/>
        <a:latin typeface="游ゴシック体 ミディアム"/>
        <a:ea typeface="游ゴシック体 ミディアム"/>
        <a:cs typeface="游ゴシック体 ミディアム"/>
        <a:sym typeface="游ゴシック体 ミディアム"/>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FFFFFF"/>
        </a:solidFill>
        <a:effectLst/>
        <a:uFillTx/>
        <a:latin typeface="游ゴシック体 ミディアム"/>
        <a:ea typeface="游ゴシック体 ミディアム"/>
        <a:cs typeface="游ゴシック体 ミディアム"/>
        <a:sym typeface="游ゴシック体 ミディアム"/>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FFFFFF"/>
        </a:solidFill>
        <a:effectLst/>
        <a:uFillTx/>
        <a:latin typeface="游ゴシック体 ミディアム"/>
        <a:ea typeface="游ゴシック体 ミディアム"/>
        <a:cs typeface="游ゴシック体 ミディアム"/>
        <a:sym typeface="游ゴシック体 ミディアム"/>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5E9CC"/>
          </a:solidFill>
        </a:fill>
      </a:tcStyle>
    </a:wholeTbl>
    <a:band2H>
      <a:tcTxStyle b="def" i="def"/>
      <a:tcStyle>
        <a:tcBdr/>
        <a:fill>
          <a:solidFill>
            <a:srgbClr val="FAF4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2EFCC"/>
          </a:solidFill>
        </a:fill>
      </a:tcStyle>
    </a:wholeTbl>
    <a:band2H>
      <a:tcTxStyle b="def" i="def"/>
      <a:tcStyle>
        <a:tcBdr/>
        <a:fill>
          <a:solidFill>
            <a:srgbClr val="F1F7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6CB"/>
          </a:solidFill>
        </a:fill>
      </a:tcStyle>
    </a:wholeTbl>
    <a:band2H>
      <a:tcTxStyle b="def" i="def"/>
      <a:tcStyle>
        <a:tcBdr/>
        <a:fill>
          <a:solidFill>
            <a:srgbClr val="FCEC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2F0DF"/>
          </a:solidFill>
        </a:fill>
      </a:tcStyle>
    </a:wholeTbl>
    <a:band2H>
      <a:tcTxStyle b="def" i="def"/>
      <a:tcStyle>
        <a:tcBdr/>
        <a:fill>
          <a:solidFill>
            <a:srgbClr val="EAF7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89" name="Shape 189"/>
          <p:cNvSpPr/>
          <p:nvPr>
            <p:ph type="sldImg"/>
          </p:nvPr>
        </p:nvSpPr>
        <p:spPr>
          <a:xfrm>
            <a:off x="1143000" y="685800"/>
            <a:ext cx="4572000" cy="3429000"/>
          </a:xfrm>
          <a:prstGeom prst="rect">
            <a:avLst/>
          </a:prstGeom>
        </p:spPr>
        <p:txBody>
          <a:bodyPr/>
          <a:lstStyle/>
          <a:p>
            <a:pPr/>
          </a:p>
        </p:txBody>
      </p:sp>
      <p:sp>
        <p:nvSpPr>
          <p:cNvPr id="190" name="Shape 190"/>
          <p:cNvSpPr/>
          <p:nvPr>
            <p:ph type="body" sz="quarter" idx="1"/>
          </p:nvPr>
        </p:nvSpPr>
        <p:spPr>
          <a:xfrm>
            <a:off x="914400" y="4343400"/>
            <a:ext cx="5029200" cy="4114800"/>
          </a:xfrm>
          <a:prstGeom prst="rect">
            <a:avLst/>
          </a:prstGeom>
        </p:spPr>
        <p:txBody>
          <a:bodyPr/>
          <a:lstStyle/>
          <a:p>
            <a:pPr/>
          </a:p>
        </p:txBody>
      </p:sp>
    </p:spTree>
  </p:cSld>
  <p:clrMap bg1="dk1" tx1="lt1" bg2="dk2" tx2="lt2" accent1="accent1" accent2="accent2" accent3="accent3" accent4="accent4" accent5="accent5" accent6="accent6" hlink="hlink" folHlink="folHlink"/>
  <p:notesStyle>
    <a:lvl1pPr defTabSz="457200" latinLnBrk="0">
      <a:defRPr sz="1200">
        <a:solidFill>
          <a:srgbClr val="FFFFFF"/>
        </a:solidFill>
        <a:latin typeface="+mn-lt"/>
        <a:ea typeface="+mn-ea"/>
        <a:cs typeface="+mn-cs"/>
        <a:sym typeface="Century Gothic"/>
      </a:defRPr>
    </a:lvl1pPr>
    <a:lvl2pPr indent="228600" defTabSz="457200" latinLnBrk="0">
      <a:defRPr sz="1200">
        <a:solidFill>
          <a:srgbClr val="FFFFFF"/>
        </a:solidFill>
        <a:latin typeface="+mn-lt"/>
        <a:ea typeface="+mn-ea"/>
        <a:cs typeface="+mn-cs"/>
        <a:sym typeface="Century Gothic"/>
      </a:defRPr>
    </a:lvl2pPr>
    <a:lvl3pPr indent="457200" defTabSz="457200" latinLnBrk="0">
      <a:defRPr sz="1200">
        <a:solidFill>
          <a:srgbClr val="FFFFFF"/>
        </a:solidFill>
        <a:latin typeface="+mn-lt"/>
        <a:ea typeface="+mn-ea"/>
        <a:cs typeface="+mn-cs"/>
        <a:sym typeface="Century Gothic"/>
      </a:defRPr>
    </a:lvl3pPr>
    <a:lvl4pPr indent="685800" defTabSz="457200" latinLnBrk="0">
      <a:defRPr sz="1200">
        <a:solidFill>
          <a:srgbClr val="FFFFFF"/>
        </a:solidFill>
        <a:latin typeface="+mn-lt"/>
        <a:ea typeface="+mn-ea"/>
        <a:cs typeface="+mn-cs"/>
        <a:sym typeface="Century Gothic"/>
      </a:defRPr>
    </a:lvl4pPr>
    <a:lvl5pPr indent="914400" defTabSz="457200" latinLnBrk="0">
      <a:defRPr sz="1200">
        <a:solidFill>
          <a:srgbClr val="FFFFFF"/>
        </a:solidFill>
        <a:latin typeface="+mn-lt"/>
        <a:ea typeface="+mn-ea"/>
        <a:cs typeface="+mn-cs"/>
        <a:sym typeface="Century Gothic"/>
      </a:defRPr>
    </a:lvl5pPr>
    <a:lvl6pPr indent="1143000" defTabSz="457200" latinLnBrk="0">
      <a:defRPr sz="1200">
        <a:solidFill>
          <a:srgbClr val="FFFFFF"/>
        </a:solidFill>
        <a:latin typeface="+mn-lt"/>
        <a:ea typeface="+mn-ea"/>
        <a:cs typeface="+mn-cs"/>
        <a:sym typeface="Century Gothic"/>
      </a:defRPr>
    </a:lvl6pPr>
    <a:lvl7pPr indent="1371600" defTabSz="457200" latinLnBrk="0">
      <a:defRPr sz="1200">
        <a:solidFill>
          <a:srgbClr val="FFFFFF"/>
        </a:solidFill>
        <a:latin typeface="+mn-lt"/>
        <a:ea typeface="+mn-ea"/>
        <a:cs typeface="+mn-cs"/>
        <a:sym typeface="Century Gothic"/>
      </a:defRPr>
    </a:lvl7pPr>
    <a:lvl8pPr indent="1600200" defTabSz="457200" latinLnBrk="0">
      <a:defRPr sz="1200">
        <a:solidFill>
          <a:srgbClr val="FFFFFF"/>
        </a:solidFill>
        <a:latin typeface="+mn-lt"/>
        <a:ea typeface="+mn-ea"/>
        <a:cs typeface="+mn-cs"/>
        <a:sym typeface="Century Gothic"/>
      </a:defRPr>
    </a:lvl8pPr>
    <a:lvl9pPr indent="1828800" defTabSz="457200" latinLnBrk="0">
      <a:defRPr sz="1200">
        <a:solidFill>
          <a:srgbClr val="FFFFFF"/>
        </a:solidFill>
        <a:latin typeface="+mn-lt"/>
        <a:ea typeface="+mn-ea"/>
        <a:cs typeface="+mn-cs"/>
        <a:sym typeface="Century Gothic"/>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タイトル スライド">
    <p:spTree>
      <p:nvGrpSpPr>
        <p:cNvPr id="1" name=""/>
        <p:cNvGrpSpPr/>
        <p:nvPr/>
      </p:nvGrpSpPr>
      <p:grpSpPr>
        <a:xfrm>
          <a:off x="0" y="0"/>
          <a:ext cx="0" cy="0"/>
          <a:chOff x="0" y="0"/>
          <a:chExt cx="0" cy="0"/>
        </a:xfrm>
      </p:grpSpPr>
      <p:sp>
        <p:nvSpPr>
          <p:cNvPr id="17" name="タイトルテキスト"/>
          <p:cNvSpPr txBox="1"/>
          <p:nvPr>
            <p:ph type="title"/>
          </p:nvPr>
        </p:nvSpPr>
        <p:spPr>
          <a:xfrm>
            <a:off x="866441" y="1447800"/>
            <a:ext cx="6620969" cy="3329582"/>
          </a:xfrm>
          <a:prstGeom prst="rect">
            <a:avLst/>
          </a:prstGeom>
        </p:spPr>
        <p:txBody>
          <a:bodyPr anchor="b">
            <a:normAutofit fontScale="100000" lnSpcReduction="0"/>
          </a:bodyPr>
          <a:lstStyle>
            <a:lvl1pPr>
              <a:defRPr sz="7200"/>
            </a:lvl1pPr>
          </a:lstStyle>
          <a:p>
            <a:pPr/>
            <a:r>
              <a:t>タイトルテキスト</a:t>
            </a:r>
          </a:p>
        </p:txBody>
      </p:sp>
      <p:sp>
        <p:nvSpPr>
          <p:cNvPr id="18" name="本文レベル1…"/>
          <p:cNvSpPr txBox="1"/>
          <p:nvPr>
            <p:ph type="body" sz="quarter" idx="1"/>
          </p:nvPr>
        </p:nvSpPr>
        <p:spPr>
          <a:xfrm>
            <a:off x="866441" y="4777380"/>
            <a:ext cx="6620969" cy="861421"/>
          </a:xfrm>
          <a:prstGeom prst="rect">
            <a:avLst/>
          </a:prstGeom>
        </p:spPr>
        <p:txBody>
          <a:bodyPr/>
          <a:lstStyle>
            <a:lvl1pPr marL="0" indent="0">
              <a:buClrTx/>
              <a:buSzTx/>
              <a:buNone/>
              <a:defRPr cap="all">
                <a:solidFill>
                  <a:schemeClr val="accent1"/>
                </a:solidFill>
              </a:defRPr>
            </a:lvl1pPr>
            <a:lvl2pPr marL="0" indent="457200">
              <a:buClrTx/>
              <a:buSzTx/>
              <a:buNone/>
              <a:defRPr cap="all">
                <a:solidFill>
                  <a:schemeClr val="accent1"/>
                </a:solidFill>
              </a:defRPr>
            </a:lvl2pPr>
            <a:lvl3pPr marL="0" indent="914400">
              <a:buClrTx/>
              <a:buSzTx/>
              <a:buNone/>
              <a:defRPr cap="all">
                <a:solidFill>
                  <a:schemeClr val="accent1"/>
                </a:solidFill>
              </a:defRPr>
            </a:lvl3pPr>
            <a:lvl4pPr marL="0" indent="1371600">
              <a:buClrTx/>
              <a:buSzTx/>
              <a:buNone/>
              <a:defRPr cap="all">
                <a:solidFill>
                  <a:schemeClr val="accent1"/>
                </a:solidFill>
              </a:defRPr>
            </a:lvl4pPr>
            <a:lvl5pPr marL="0" indent="1828800">
              <a:buClrTx/>
              <a:buSzTx/>
              <a:buNone/>
              <a:defRPr cap="all">
                <a:solidFill>
                  <a:schemeClr val="accent1"/>
                </a:solidFill>
              </a:defRPr>
            </a:lvl5pPr>
          </a:lstStyle>
          <a:p>
            <a:pPr/>
            <a:r>
              <a:t>本文レベル1</a:t>
            </a:r>
          </a:p>
          <a:p>
            <a:pPr lvl="1"/>
            <a:r>
              <a:t>本文レベル2</a:t>
            </a:r>
          </a:p>
          <a:p>
            <a:pPr lvl="2"/>
            <a:r>
              <a:t>本文レベル3</a:t>
            </a:r>
          </a:p>
          <a:p>
            <a:pPr lvl="3"/>
            <a:r>
              <a:t>本文レベル4</a:t>
            </a:r>
          </a:p>
          <a:p>
            <a:pPr lvl="4"/>
            <a:r>
              <a:t>本文レベル5</a:t>
            </a:r>
          </a:p>
        </p:txBody>
      </p:sp>
      <p:pic>
        <p:nvPicPr>
          <p:cNvPr id="19" name="Picture 2" descr="Picture 2"/>
          <p:cNvPicPr>
            <a:picLocks noChangeAspect="1"/>
          </p:cNvPicPr>
          <p:nvPr/>
        </p:nvPicPr>
        <p:blipFill>
          <a:blip r:embed="rId2">
            <a:extLst/>
          </a:blip>
          <a:stretch>
            <a:fillRect/>
          </a:stretch>
        </p:blipFill>
        <p:spPr>
          <a:xfrm>
            <a:off x="7766431" y="0"/>
            <a:ext cx="1377570" cy="1380922"/>
          </a:xfrm>
          <a:prstGeom prst="rect">
            <a:avLst/>
          </a:prstGeom>
          <a:ln w="12700">
            <a:miter lim="400000"/>
          </a:ln>
        </p:spPr>
      </p:pic>
      <p:sp>
        <p:nvSpPr>
          <p:cNvPr id="20"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付きの図">
    <p:spTree>
      <p:nvGrpSpPr>
        <p:cNvPr id="1" name=""/>
        <p:cNvGrpSpPr/>
        <p:nvPr/>
      </p:nvGrpSpPr>
      <p:grpSpPr>
        <a:xfrm>
          <a:off x="0" y="0"/>
          <a:ext cx="0" cy="0"/>
          <a:chOff x="0" y="0"/>
          <a:chExt cx="0" cy="0"/>
        </a:xfrm>
      </p:grpSpPr>
      <p:sp>
        <p:nvSpPr>
          <p:cNvPr id="105" name="タイトルテキスト"/>
          <p:cNvSpPr txBox="1"/>
          <p:nvPr>
            <p:ph type="title"/>
          </p:nvPr>
        </p:nvSpPr>
        <p:spPr>
          <a:xfrm>
            <a:off x="865655" y="1854192"/>
            <a:ext cx="3820676" cy="1574809"/>
          </a:xfrm>
          <a:prstGeom prst="rect">
            <a:avLst/>
          </a:prstGeom>
        </p:spPr>
        <p:txBody>
          <a:bodyPr anchor="b">
            <a:normAutofit fontScale="100000" lnSpcReduction="0"/>
          </a:bodyPr>
          <a:lstStyle>
            <a:lvl1pPr>
              <a:defRPr sz="3600"/>
            </a:lvl1pPr>
          </a:lstStyle>
          <a:p>
            <a:pPr/>
            <a:r>
              <a:t>タイトルテキスト</a:t>
            </a:r>
          </a:p>
        </p:txBody>
      </p:sp>
      <p:sp>
        <p:nvSpPr>
          <p:cNvPr id="106" name="Picture Placeholder 2"/>
          <p:cNvSpPr/>
          <p:nvPr>
            <p:ph type="pic" sz="quarter" idx="21"/>
          </p:nvPr>
        </p:nvSpPr>
        <p:spPr>
          <a:xfrm>
            <a:off x="5213517" y="1143000"/>
            <a:ext cx="2400926" cy="4572000"/>
          </a:xfrm>
          <a:prstGeom prst="rect">
            <a:avLst/>
          </a:prstGeom>
          <a:effectLst>
            <a:outerShdw sx="100000" sy="100000" kx="0" ky="0" algn="b" rotWithShape="0" blurRad="50800" dist="50800" dir="5400000">
              <a:srgbClr val="000000">
                <a:alpha val="43000"/>
              </a:srgbClr>
            </a:outerShdw>
          </a:effectLst>
        </p:spPr>
        <p:txBody>
          <a:bodyPr lIns="91439" rIns="91439">
            <a:noAutofit/>
          </a:bodyPr>
          <a:lstStyle/>
          <a:p>
            <a:pPr/>
          </a:p>
        </p:txBody>
      </p:sp>
      <p:sp>
        <p:nvSpPr>
          <p:cNvPr id="107" name="本文レベル1…"/>
          <p:cNvSpPr txBox="1"/>
          <p:nvPr>
            <p:ph type="body" sz="quarter" idx="1"/>
          </p:nvPr>
        </p:nvSpPr>
        <p:spPr>
          <a:xfrm>
            <a:off x="866441" y="3657600"/>
            <a:ext cx="3814729" cy="1371600"/>
          </a:xfrm>
          <a:prstGeom prst="rect">
            <a:avLst/>
          </a:prstGeom>
        </p:spPr>
        <p:txBody>
          <a:bodyPr/>
          <a:lstStyle>
            <a:lvl1pPr marL="0" indent="0">
              <a:buClrTx/>
              <a:buSzTx/>
              <a:buNone/>
              <a:defRPr sz="1400"/>
            </a:lvl1pPr>
            <a:lvl2pPr marL="0" indent="457200">
              <a:buClrTx/>
              <a:buSzTx/>
              <a:buNone/>
              <a:defRPr sz="1400"/>
            </a:lvl2pPr>
            <a:lvl3pPr marL="0" indent="914400">
              <a:buClrTx/>
              <a:buSzTx/>
              <a:buNone/>
              <a:defRPr sz="1400"/>
            </a:lvl3pPr>
            <a:lvl4pPr marL="0" indent="1371600">
              <a:buClrTx/>
              <a:buSzTx/>
              <a:buNone/>
              <a:defRPr sz="1400"/>
            </a:lvl4pPr>
            <a:lvl5pPr marL="0" indent="1828800">
              <a:buClrTx/>
              <a:buSzTx/>
              <a:buNone/>
              <a:defRPr sz="1400"/>
            </a:lvl5pPr>
          </a:lstStyle>
          <a:p>
            <a:pPr/>
            <a:r>
              <a:t>本文レベル1</a:t>
            </a:r>
          </a:p>
          <a:p>
            <a:pPr lvl="1"/>
            <a:r>
              <a:t>本文レベル2</a:t>
            </a:r>
          </a:p>
          <a:p>
            <a:pPr lvl="2"/>
            <a:r>
              <a:t>本文レベル3</a:t>
            </a:r>
          </a:p>
          <a:p>
            <a:pPr lvl="3"/>
            <a:r>
              <a:t>本文レベル4</a:t>
            </a:r>
          </a:p>
          <a:p>
            <a:pPr lvl="4"/>
            <a:r>
              <a:t>本文レベル5</a:t>
            </a:r>
          </a:p>
        </p:txBody>
      </p:sp>
      <p:sp>
        <p:nvSpPr>
          <p:cNvPr id="108"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パノラマ写真 (キャプション付き)">
    <p:spTree>
      <p:nvGrpSpPr>
        <p:cNvPr id="1" name=""/>
        <p:cNvGrpSpPr/>
        <p:nvPr/>
      </p:nvGrpSpPr>
      <p:grpSpPr>
        <a:xfrm>
          <a:off x="0" y="0"/>
          <a:ext cx="0" cy="0"/>
          <a:chOff x="0" y="0"/>
          <a:chExt cx="0" cy="0"/>
        </a:xfrm>
      </p:grpSpPr>
      <p:sp>
        <p:nvSpPr>
          <p:cNvPr id="115" name="タイトルテキスト"/>
          <p:cNvSpPr txBox="1"/>
          <p:nvPr>
            <p:ph type="title"/>
          </p:nvPr>
        </p:nvSpPr>
        <p:spPr>
          <a:xfrm>
            <a:off x="866443" y="4800586"/>
            <a:ext cx="6620968" cy="566739"/>
          </a:xfrm>
          <a:prstGeom prst="rect">
            <a:avLst/>
          </a:prstGeom>
        </p:spPr>
        <p:txBody>
          <a:bodyPr anchor="b">
            <a:normAutofit fontScale="100000" lnSpcReduction="0"/>
          </a:bodyPr>
          <a:lstStyle>
            <a:lvl1pPr>
              <a:defRPr sz="2400"/>
            </a:lvl1pPr>
          </a:lstStyle>
          <a:p>
            <a:pPr/>
            <a:r>
              <a:t>タイトルテキスト</a:t>
            </a:r>
          </a:p>
        </p:txBody>
      </p:sp>
      <p:sp>
        <p:nvSpPr>
          <p:cNvPr id="116" name="Picture Placeholder 2"/>
          <p:cNvSpPr/>
          <p:nvPr>
            <p:ph type="pic" sz="half" idx="21"/>
          </p:nvPr>
        </p:nvSpPr>
        <p:spPr>
          <a:xfrm>
            <a:off x="866441" y="685799"/>
            <a:ext cx="6620969" cy="3640668"/>
          </a:xfrm>
          <a:prstGeom prst="rect">
            <a:avLst/>
          </a:prstGeom>
          <a:effectLst>
            <a:outerShdw sx="100000" sy="100000" kx="0" ky="0" algn="b" rotWithShape="0" blurRad="50800" dist="50800" dir="5400000">
              <a:srgbClr val="000000">
                <a:alpha val="43000"/>
              </a:srgbClr>
            </a:outerShdw>
          </a:effectLst>
        </p:spPr>
        <p:txBody>
          <a:bodyPr lIns="91439" rIns="91439">
            <a:noAutofit/>
          </a:bodyPr>
          <a:lstStyle/>
          <a:p>
            <a:pPr/>
          </a:p>
        </p:txBody>
      </p:sp>
      <p:sp>
        <p:nvSpPr>
          <p:cNvPr id="117" name="本文レベル1…"/>
          <p:cNvSpPr txBox="1"/>
          <p:nvPr>
            <p:ph type="body" sz="quarter" idx="1"/>
          </p:nvPr>
        </p:nvSpPr>
        <p:spPr>
          <a:xfrm>
            <a:off x="866443" y="5367325"/>
            <a:ext cx="6620966" cy="493713"/>
          </a:xfrm>
          <a:prstGeom prst="rect">
            <a:avLst/>
          </a:prstGeom>
        </p:spPr>
        <p:txBody>
          <a:bodyPr/>
          <a:lstStyle>
            <a:lvl1pPr marL="0" indent="0">
              <a:buClrTx/>
              <a:buSzTx/>
              <a:buNone/>
              <a:defRPr sz="1200"/>
            </a:lvl1pPr>
            <a:lvl2pPr marL="0" indent="457200">
              <a:buClrTx/>
              <a:buSzTx/>
              <a:buNone/>
              <a:defRPr sz="1200"/>
            </a:lvl2pPr>
            <a:lvl3pPr marL="0" indent="914400">
              <a:buClrTx/>
              <a:buSzTx/>
              <a:buNone/>
              <a:defRPr sz="1200"/>
            </a:lvl3pPr>
            <a:lvl4pPr marL="0" indent="1371600">
              <a:buClrTx/>
              <a:buSzTx/>
              <a:buNone/>
              <a:defRPr sz="1200"/>
            </a:lvl4pPr>
            <a:lvl5pPr marL="0" indent="1828800">
              <a:buClrTx/>
              <a:buSzTx/>
              <a:buNone/>
              <a:defRPr sz="1200"/>
            </a:lvl5pPr>
          </a:lstStyle>
          <a:p>
            <a:pPr/>
            <a:r>
              <a:t>本文レベル1</a:t>
            </a:r>
          </a:p>
          <a:p>
            <a:pPr lvl="1"/>
            <a:r>
              <a:t>本文レベル2</a:t>
            </a:r>
          </a:p>
          <a:p>
            <a:pPr lvl="2"/>
            <a:r>
              <a:t>本文レベル3</a:t>
            </a:r>
          </a:p>
          <a:p>
            <a:pPr lvl="3"/>
            <a:r>
              <a:t>本文レベル4</a:t>
            </a:r>
          </a:p>
          <a:p>
            <a:pPr lvl="4"/>
            <a:r>
              <a:t>本文レベル5</a:t>
            </a:r>
          </a:p>
        </p:txBody>
      </p:sp>
      <p:sp>
        <p:nvSpPr>
          <p:cNvPr id="118"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とキャプション">
    <p:spTree>
      <p:nvGrpSpPr>
        <p:cNvPr id="1" name=""/>
        <p:cNvGrpSpPr/>
        <p:nvPr/>
      </p:nvGrpSpPr>
      <p:grpSpPr>
        <a:xfrm>
          <a:off x="0" y="0"/>
          <a:ext cx="0" cy="0"/>
          <a:chOff x="0" y="0"/>
          <a:chExt cx="0" cy="0"/>
        </a:xfrm>
      </p:grpSpPr>
      <p:sp>
        <p:nvSpPr>
          <p:cNvPr id="125" name="タイトルテキスト"/>
          <p:cNvSpPr txBox="1"/>
          <p:nvPr>
            <p:ph type="title"/>
          </p:nvPr>
        </p:nvSpPr>
        <p:spPr>
          <a:xfrm>
            <a:off x="866441" y="1447800"/>
            <a:ext cx="6620969" cy="1981200"/>
          </a:xfrm>
          <a:prstGeom prst="rect">
            <a:avLst/>
          </a:prstGeom>
        </p:spPr>
        <p:txBody>
          <a:bodyPr>
            <a:normAutofit fontScale="100000" lnSpcReduction="0"/>
          </a:bodyPr>
          <a:lstStyle>
            <a:lvl1pPr>
              <a:defRPr sz="4800"/>
            </a:lvl1pPr>
          </a:lstStyle>
          <a:p>
            <a:pPr/>
            <a:r>
              <a:t>タイトルテキスト</a:t>
            </a:r>
          </a:p>
        </p:txBody>
      </p:sp>
      <p:sp>
        <p:nvSpPr>
          <p:cNvPr id="126" name="本文レベル1…"/>
          <p:cNvSpPr txBox="1"/>
          <p:nvPr>
            <p:ph type="body" sz="half" idx="1"/>
          </p:nvPr>
        </p:nvSpPr>
        <p:spPr>
          <a:xfrm>
            <a:off x="866441" y="3657600"/>
            <a:ext cx="6620969" cy="2362200"/>
          </a:xfrm>
          <a:prstGeom prst="rect">
            <a:avLst/>
          </a:prstGeom>
        </p:spPr>
        <p:txBody>
          <a:bodyPr anchor="ctr"/>
          <a:lstStyle>
            <a:lvl1pPr marL="0" indent="0">
              <a:buClrTx/>
              <a:buSzTx/>
              <a:buNone/>
              <a:defRPr sz="1800"/>
            </a:lvl1pPr>
            <a:lvl2pPr marL="0" indent="457200">
              <a:buClrTx/>
              <a:buSzTx/>
              <a:buNone/>
              <a:defRPr sz="1800"/>
            </a:lvl2pPr>
            <a:lvl3pPr marL="0" indent="914400">
              <a:buClrTx/>
              <a:buSzTx/>
              <a:buNone/>
              <a:defRPr sz="1800"/>
            </a:lvl3pPr>
            <a:lvl4pPr marL="0" indent="1371600">
              <a:buClrTx/>
              <a:buSzTx/>
              <a:buNone/>
              <a:defRPr sz="1800"/>
            </a:lvl4pPr>
            <a:lvl5pPr marL="0" indent="1828800">
              <a:buClrTx/>
              <a:buSzTx/>
              <a:buNone/>
              <a:defRPr sz="1800"/>
            </a:lvl5pPr>
          </a:lstStyle>
          <a:p>
            <a:pPr/>
            <a:r>
              <a:t>本文レベル1</a:t>
            </a:r>
          </a:p>
          <a:p>
            <a:pPr lvl="1"/>
            <a:r>
              <a:t>本文レベル2</a:t>
            </a:r>
          </a:p>
          <a:p>
            <a:pPr lvl="2"/>
            <a:r>
              <a:t>本文レベル3</a:t>
            </a:r>
          </a:p>
          <a:p>
            <a:pPr lvl="3"/>
            <a:r>
              <a:t>本文レベル4</a:t>
            </a:r>
          </a:p>
          <a:p>
            <a:pPr lvl="4"/>
            <a:r>
              <a:t>本文レベル5</a:t>
            </a:r>
          </a:p>
        </p:txBody>
      </p:sp>
      <p:sp>
        <p:nvSpPr>
          <p:cNvPr id="127"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引用 (キャプション付き)">
    <p:spTree>
      <p:nvGrpSpPr>
        <p:cNvPr id="1" name=""/>
        <p:cNvGrpSpPr/>
        <p:nvPr/>
      </p:nvGrpSpPr>
      <p:grpSpPr>
        <a:xfrm>
          <a:off x="0" y="0"/>
          <a:ext cx="0" cy="0"/>
          <a:chOff x="0" y="0"/>
          <a:chExt cx="0" cy="0"/>
        </a:xfrm>
      </p:grpSpPr>
      <p:sp>
        <p:nvSpPr>
          <p:cNvPr id="134" name="タイトルテキスト"/>
          <p:cNvSpPr txBox="1"/>
          <p:nvPr>
            <p:ph type="title"/>
          </p:nvPr>
        </p:nvSpPr>
        <p:spPr>
          <a:xfrm>
            <a:off x="1181408" y="1447800"/>
            <a:ext cx="6001050" cy="2317650"/>
          </a:xfrm>
          <a:prstGeom prst="rect">
            <a:avLst/>
          </a:prstGeom>
        </p:spPr>
        <p:txBody>
          <a:bodyPr>
            <a:normAutofit fontScale="100000" lnSpcReduction="0"/>
          </a:bodyPr>
          <a:lstStyle>
            <a:lvl1pPr>
              <a:defRPr sz="4800"/>
            </a:lvl1pPr>
          </a:lstStyle>
          <a:p>
            <a:pPr/>
            <a:r>
              <a:t>タイトルテキスト</a:t>
            </a:r>
          </a:p>
        </p:txBody>
      </p:sp>
      <p:sp>
        <p:nvSpPr>
          <p:cNvPr id="135" name="本文レベル1…"/>
          <p:cNvSpPr txBox="1"/>
          <p:nvPr>
            <p:ph type="body" sz="quarter" idx="1"/>
          </p:nvPr>
        </p:nvSpPr>
        <p:spPr>
          <a:xfrm>
            <a:off x="1454530" y="3765448"/>
            <a:ext cx="5449871" cy="342175"/>
          </a:xfrm>
          <a:prstGeom prst="rect">
            <a:avLst/>
          </a:prstGeom>
        </p:spPr>
        <p:txBody>
          <a:bodyPr/>
          <a:lstStyle>
            <a:lvl1pPr marL="0" indent="0">
              <a:buClrTx/>
              <a:buSzTx/>
              <a:buNone/>
              <a:defRPr cap="small" sz="1400">
                <a:solidFill>
                  <a:schemeClr val="accent1"/>
                </a:solidFill>
              </a:defRPr>
            </a:lvl1pPr>
            <a:lvl2pPr marL="0" indent="457200">
              <a:buClrTx/>
              <a:buSzTx/>
              <a:buNone/>
              <a:defRPr cap="small" sz="1400">
                <a:solidFill>
                  <a:schemeClr val="accent1"/>
                </a:solidFill>
              </a:defRPr>
            </a:lvl2pPr>
            <a:lvl3pPr marL="0" indent="914400">
              <a:buClrTx/>
              <a:buSzTx/>
              <a:buNone/>
              <a:defRPr cap="small" sz="1400">
                <a:solidFill>
                  <a:schemeClr val="accent1"/>
                </a:solidFill>
              </a:defRPr>
            </a:lvl3pPr>
            <a:lvl4pPr marL="0" indent="1371600">
              <a:buClrTx/>
              <a:buSzTx/>
              <a:buNone/>
              <a:defRPr cap="small" sz="1400">
                <a:solidFill>
                  <a:schemeClr val="accent1"/>
                </a:solidFill>
              </a:defRPr>
            </a:lvl4pPr>
            <a:lvl5pPr marL="0" indent="1828800">
              <a:buClrTx/>
              <a:buSzTx/>
              <a:buNone/>
              <a:defRPr cap="small" sz="1400">
                <a:solidFill>
                  <a:schemeClr val="accent1"/>
                </a:solidFill>
              </a:defRPr>
            </a:lvl5pPr>
          </a:lstStyle>
          <a:p>
            <a:pPr/>
            <a:r>
              <a:t>本文レベル1</a:t>
            </a:r>
          </a:p>
          <a:p>
            <a:pPr lvl="1"/>
            <a:r>
              <a:t>本文レベル2</a:t>
            </a:r>
          </a:p>
          <a:p>
            <a:pPr lvl="2"/>
            <a:r>
              <a:t>本文レベル3</a:t>
            </a:r>
          </a:p>
          <a:p>
            <a:pPr lvl="3"/>
            <a:r>
              <a:t>本文レベル4</a:t>
            </a:r>
          </a:p>
          <a:p>
            <a:pPr lvl="4"/>
            <a:r>
              <a:t>本文レベル5</a:t>
            </a:r>
          </a:p>
        </p:txBody>
      </p:sp>
      <p:sp>
        <p:nvSpPr>
          <p:cNvPr id="136" name="Text Placeholder 3"/>
          <p:cNvSpPr/>
          <p:nvPr>
            <p:ph type="body" sz="quarter" idx="21"/>
          </p:nvPr>
        </p:nvSpPr>
        <p:spPr>
          <a:xfrm>
            <a:off x="866441" y="4350656"/>
            <a:ext cx="6620969" cy="1676401"/>
          </a:xfrm>
          <a:prstGeom prst="rect">
            <a:avLst/>
          </a:prstGeom>
        </p:spPr>
        <p:txBody>
          <a:bodyPr anchor="ctr"/>
          <a:lstStyle/>
          <a:p>
            <a:pPr marL="0" indent="0">
              <a:buClrTx/>
              <a:buSzTx/>
              <a:buNone/>
              <a:defRPr sz="1800"/>
            </a:pPr>
          </a:p>
        </p:txBody>
      </p:sp>
      <p:sp>
        <p:nvSpPr>
          <p:cNvPr id="137" name="TextBox 8"/>
          <p:cNvSpPr txBox="1"/>
          <p:nvPr/>
        </p:nvSpPr>
        <p:spPr>
          <a:xfrm>
            <a:off x="719616" y="971253"/>
            <a:ext cx="510152" cy="181875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2200">
                <a:solidFill>
                  <a:schemeClr val="accent1"/>
                </a:solidFill>
                <a:latin typeface="Arial"/>
                <a:ea typeface="Arial"/>
                <a:cs typeface="Arial"/>
                <a:sym typeface="Arial"/>
              </a:defRPr>
            </a:lvl1pPr>
          </a:lstStyle>
          <a:p>
            <a:pPr/>
            <a:r>
              <a:t>“</a:t>
            </a:r>
          </a:p>
        </p:txBody>
      </p:sp>
      <p:sp>
        <p:nvSpPr>
          <p:cNvPr id="138" name="TextBox 12"/>
          <p:cNvSpPr txBox="1"/>
          <p:nvPr/>
        </p:nvSpPr>
        <p:spPr>
          <a:xfrm>
            <a:off x="7045409" y="2613786"/>
            <a:ext cx="510152" cy="181875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2200">
                <a:solidFill>
                  <a:schemeClr val="accent1"/>
                </a:solidFill>
                <a:latin typeface="Arial"/>
                <a:ea typeface="Arial"/>
                <a:cs typeface="Arial"/>
                <a:sym typeface="Arial"/>
              </a:defRPr>
            </a:lvl1pPr>
          </a:lstStyle>
          <a:p>
            <a:pPr/>
            <a:r>
              <a:t>”</a:t>
            </a:r>
          </a:p>
        </p:txBody>
      </p:sp>
      <p:sp>
        <p:nvSpPr>
          <p:cNvPr id="139"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名札">
    <p:spTree>
      <p:nvGrpSpPr>
        <p:cNvPr id="1" name=""/>
        <p:cNvGrpSpPr/>
        <p:nvPr/>
      </p:nvGrpSpPr>
      <p:grpSpPr>
        <a:xfrm>
          <a:off x="0" y="0"/>
          <a:ext cx="0" cy="0"/>
          <a:chOff x="0" y="0"/>
          <a:chExt cx="0" cy="0"/>
        </a:xfrm>
      </p:grpSpPr>
      <p:sp>
        <p:nvSpPr>
          <p:cNvPr id="146" name="タイトルテキスト"/>
          <p:cNvSpPr txBox="1"/>
          <p:nvPr>
            <p:ph type="title"/>
          </p:nvPr>
        </p:nvSpPr>
        <p:spPr>
          <a:xfrm>
            <a:off x="866441" y="3124200"/>
            <a:ext cx="6620969" cy="1653181"/>
          </a:xfrm>
          <a:prstGeom prst="rect">
            <a:avLst/>
          </a:prstGeom>
        </p:spPr>
        <p:txBody>
          <a:bodyPr anchor="b">
            <a:normAutofit fontScale="100000" lnSpcReduction="0"/>
          </a:bodyPr>
          <a:lstStyle>
            <a:lvl1pPr>
              <a:defRPr sz="4000"/>
            </a:lvl1pPr>
          </a:lstStyle>
          <a:p>
            <a:pPr/>
            <a:r>
              <a:t>タイトルテキスト</a:t>
            </a:r>
          </a:p>
        </p:txBody>
      </p:sp>
      <p:sp>
        <p:nvSpPr>
          <p:cNvPr id="147" name="本文レベル1…"/>
          <p:cNvSpPr txBox="1"/>
          <p:nvPr>
            <p:ph type="body" sz="quarter" idx="1"/>
          </p:nvPr>
        </p:nvSpPr>
        <p:spPr>
          <a:xfrm>
            <a:off x="866441" y="4777380"/>
            <a:ext cx="6620969" cy="860401"/>
          </a:xfrm>
          <a:prstGeom prst="rect">
            <a:avLst/>
          </a:prstGeom>
        </p:spPr>
        <p:txBody>
          <a:bodyPr/>
          <a:lstStyle>
            <a:lvl1pPr marL="0" indent="0">
              <a:buClrTx/>
              <a:buSzTx/>
              <a:buNone/>
              <a:defRPr>
                <a:solidFill>
                  <a:schemeClr val="accent1"/>
                </a:solidFill>
              </a:defRPr>
            </a:lvl1pPr>
            <a:lvl2pPr marL="0" indent="457200">
              <a:buClrTx/>
              <a:buSzTx/>
              <a:buNone/>
              <a:defRPr>
                <a:solidFill>
                  <a:schemeClr val="accent1"/>
                </a:solidFill>
              </a:defRPr>
            </a:lvl2pPr>
            <a:lvl3pPr marL="0" indent="914400">
              <a:buClrTx/>
              <a:buSzTx/>
              <a:buNone/>
              <a:defRPr>
                <a:solidFill>
                  <a:schemeClr val="accent1"/>
                </a:solidFill>
              </a:defRPr>
            </a:lvl3pPr>
            <a:lvl4pPr marL="0" indent="1371600">
              <a:buClrTx/>
              <a:buSzTx/>
              <a:buNone/>
              <a:defRPr>
                <a:solidFill>
                  <a:schemeClr val="accent1"/>
                </a:solidFill>
              </a:defRPr>
            </a:lvl4pPr>
            <a:lvl5pPr marL="0" indent="1828800">
              <a:buClrTx/>
              <a:buSzTx/>
              <a:buNone/>
              <a:defRPr>
                <a:solidFill>
                  <a:schemeClr val="accent1"/>
                </a:solidFill>
              </a:defRPr>
            </a:lvl5pPr>
          </a:lstStyle>
          <a:p>
            <a:pPr/>
            <a:r>
              <a:t>本文レベル1</a:t>
            </a:r>
          </a:p>
          <a:p>
            <a:pPr lvl="1"/>
            <a:r>
              <a:t>本文レベル2</a:t>
            </a:r>
          </a:p>
          <a:p>
            <a:pPr lvl="2"/>
            <a:r>
              <a:t>本文レベル3</a:t>
            </a:r>
          </a:p>
          <a:p>
            <a:pPr lvl="3"/>
            <a:r>
              <a:t>本文レベル4</a:t>
            </a:r>
          </a:p>
          <a:p>
            <a:pPr lvl="4"/>
            <a:r>
              <a:t>本文レベル5</a:t>
            </a:r>
          </a:p>
        </p:txBody>
      </p:sp>
      <p:sp>
        <p:nvSpPr>
          <p:cNvPr id="148"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 段">
    <p:spTree>
      <p:nvGrpSpPr>
        <p:cNvPr id="1" name=""/>
        <p:cNvGrpSpPr/>
        <p:nvPr/>
      </p:nvGrpSpPr>
      <p:grpSpPr>
        <a:xfrm>
          <a:off x="0" y="0"/>
          <a:ext cx="0" cy="0"/>
          <a:chOff x="0" y="0"/>
          <a:chExt cx="0" cy="0"/>
        </a:xfrm>
      </p:grpSpPr>
      <p:sp>
        <p:nvSpPr>
          <p:cNvPr id="155" name="タイトルテキスト"/>
          <p:cNvSpPr txBox="1"/>
          <p:nvPr>
            <p:ph type="title"/>
          </p:nvPr>
        </p:nvSpPr>
        <p:spPr>
          <a:xfrm>
            <a:off x="484709" y="452718"/>
            <a:ext cx="7055382" cy="1400531"/>
          </a:xfrm>
          <a:prstGeom prst="rect">
            <a:avLst/>
          </a:prstGeom>
        </p:spPr>
        <p:txBody>
          <a:bodyPr>
            <a:normAutofit fontScale="100000" lnSpcReduction="0"/>
          </a:bodyPr>
          <a:lstStyle/>
          <a:p>
            <a:pPr/>
            <a:r>
              <a:t>タイトルテキスト</a:t>
            </a:r>
          </a:p>
        </p:txBody>
      </p:sp>
      <p:sp>
        <p:nvSpPr>
          <p:cNvPr id="156" name="本文レベル1…"/>
          <p:cNvSpPr txBox="1"/>
          <p:nvPr>
            <p:ph type="body" sz="quarter" idx="1"/>
          </p:nvPr>
        </p:nvSpPr>
        <p:spPr>
          <a:xfrm>
            <a:off x="474834" y="1981200"/>
            <a:ext cx="2210725" cy="576263"/>
          </a:xfrm>
          <a:prstGeom prst="rect">
            <a:avLst/>
          </a:prstGeom>
        </p:spPr>
        <p:txBody>
          <a:bodyPr anchor="b"/>
          <a:lstStyle>
            <a:lvl1pPr marL="0" indent="0">
              <a:buClrTx/>
              <a:buSzTx/>
              <a:buNone/>
              <a:defRPr sz="2400">
                <a:solidFill>
                  <a:schemeClr val="accent1"/>
                </a:solidFill>
              </a:defRPr>
            </a:lvl1pPr>
            <a:lvl2pPr marL="0" indent="457200">
              <a:buClrTx/>
              <a:buSzTx/>
              <a:buNone/>
              <a:defRPr sz="2400">
                <a:solidFill>
                  <a:schemeClr val="accent1"/>
                </a:solidFill>
              </a:defRPr>
            </a:lvl2pPr>
            <a:lvl3pPr marL="0" indent="914400">
              <a:buClrTx/>
              <a:buSzTx/>
              <a:buNone/>
              <a:defRPr sz="2400">
                <a:solidFill>
                  <a:schemeClr val="accent1"/>
                </a:solidFill>
              </a:defRPr>
            </a:lvl3pPr>
            <a:lvl4pPr marL="0" indent="1371600">
              <a:buClrTx/>
              <a:buSzTx/>
              <a:buNone/>
              <a:defRPr sz="2400">
                <a:solidFill>
                  <a:schemeClr val="accent1"/>
                </a:solidFill>
              </a:defRPr>
            </a:lvl4pPr>
            <a:lvl5pPr marL="0" indent="1828800">
              <a:buClrTx/>
              <a:buSzTx/>
              <a:buNone/>
              <a:defRPr sz="2400">
                <a:solidFill>
                  <a:schemeClr val="accent1"/>
                </a:solidFill>
              </a:defRPr>
            </a:lvl5pPr>
          </a:lstStyle>
          <a:p>
            <a:pPr/>
            <a:r>
              <a:t>本文レベル1</a:t>
            </a:r>
          </a:p>
          <a:p>
            <a:pPr lvl="1"/>
            <a:r>
              <a:t>本文レベル2</a:t>
            </a:r>
          </a:p>
          <a:p>
            <a:pPr lvl="2"/>
            <a:r>
              <a:t>本文レベル3</a:t>
            </a:r>
          </a:p>
          <a:p>
            <a:pPr lvl="3"/>
            <a:r>
              <a:t>本文レベル4</a:t>
            </a:r>
          </a:p>
          <a:p>
            <a:pPr lvl="4"/>
            <a:r>
              <a:t>本文レベル5</a:t>
            </a:r>
          </a:p>
        </p:txBody>
      </p:sp>
      <p:sp>
        <p:nvSpPr>
          <p:cNvPr id="157" name="Text Placeholder 3"/>
          <p:cNvSpPr/>
          <p:nvPr>
            <p:ph type="body" sz="quarter" idx="21"/>
          </p:nvPr>
        </p:nvSpPr>
        <p:spPr>
          <a:xfrm>
            <a:off x="489475" y="2667000"/>
            <a:ext cx="2196084" cy="3589338"/>
          </a:xfrm>
          <a:prstGeom prst="rect">
            <a:avLst/>
          </a:prstGeom>
        </p:spPr>
        <p:txBody>
          <a:bodyPr/>
          <a:lstStyle/>
          <a:p>
            <a:pPr marL="0" indent="0">
              <a:buClrTx/>
              <a:buSzTx/>
              <a:buNone/>
              <a:defRPr sz="1400"/>
            </a:pPr>
          </a:p>
        </p:txBody>
      </p:sp>
      <p:sp>
        <p:nvSpPr>
          <p:cNvPr id="158" name="Text Placeholder 4"/>
          <p:cNvSpPr/>
          <p:nvPr>
            <p:ph type="body" sz="quarter" idx="22"/>
          </p:nvPr>
        </p:nvSpPr>
        <p:spPr>
          <a:xfrm>
            <a:off x="2913503" y="1981200"/>
            <a:ext cx="2202755" cy="576263"/>
          </a:xfrm>
          <a:prstGeom prst="rect">
            <a:avLst/>
          </a:prstGeom>
        </p:spPr>
        <p:txBody>
          <a:bodyPr anchor="b"/>
          <a:lstStyle/>
          <a:p>
            <a:pPr marL="0" indent="0">
              <a:buClrTx/>
              <a:buSzTx/>
              <a:buNone/>
              <a:defRPr sz="2400">
                <a:solidFill>
                  <a:schemeClr val="accent1"/>
                </a:solidFill>
              </a:defRPr>
            </a:pPr>
          </a:p>
        </p:txBody>
      </p:sp>
      <p:sp>
        <p:nvSpPr>
          <p:cNvPr id="159" name="Text Placeholder 3"/>
          <p:cNvSpPr/>
          <p:nvPr>
            <p:ph type="body" sz="quarter" idx="23"/>
          </p:nvPr>
        </p:nvSpPr>
        <p:spPr>
          <a:xfrm>
            <a:off x="2905586" y="2667000"/>
            <a:ext cx="2210672" cy="3589338"/>
          </a:xfrm>
          <a:prstGeom prst="rect">
            <a:avLst/>
          </a:prstGeom>
        </p:spPr>
        <p:txBody>
          <a:bodyPr/>
          <a:lstStyle/>
          <a:p>
            <a:pPr marL="0" indent="0">
              <a:buClrTx/>
              <a:buSzTx/>
              <a:buNone/>
              <a:defRPr sz="1400"/>
            </a:pPr>
          </a:p>
        </p:txBody>
      </p:sp>
      <p:sp>
        <p:nvSpPr>
          <p:cNvPr id="160" name="Text Placeholder 4"/>
          <p:cNvSpPr/>
          <p:nvPr>
            <p:ph type="body" sz="quarter" idx="24"/>
          </p:nvPr>
        </p:nvSpPr>
        <p:spPr>
          <a:xfrm>
            <a:off x="5344917" y="1981200"/>
            <a:ext cx="2199659" cy="576263"/>
          </a:xfrm>
          <a:prstGeom prst="rect">
            <a:avLst/>
          </a:prstGeom>
        </p:spPr>
        <p:txBody>
          <a:bodyPr anchor="b"/>
          <a:lstStyle/>
          <a:p>
            <a:pPr marL="0" indent="0">
              <a:buClrTx/>
              <a:buSzTx/>
              <a:buNone/>
              <a:defRPr sz="2400">
                <a:solidFill>
                  <a:schemeClr val="accent1"/>
                </a:solidFill>
              </a:defRPr>
            </a:pPr>
          </a:p>
        </p:txBody>
      </p:sp>
      <p:sp>
        <p:nvSpPr>
          <p:cNvPr id="161" name="Text Placeholder 3"/>
          <p:cNvSpPr/>
          <p:nvPr>
            <p:ph type="body" sz="quarter" idx="25"/>
          </p:nvPr>
        </p:nvSpPr>
        <p:spPr>
          <a:xfrm>
            <a:off x="5344917" y="2667000"/>
            <a:ext cx="2199659" cy="3589338"/>
          </a:xfrm>
          <a:prstGeom prst="rect">
            <a:avLst/>
          </a:prstGeom>
        </p:spPr>
        <p:txBody>
          <a:bodyPr/>
          <a:lstStyle/>
          <a:p>
            <a:pPr marL="0" indent="0">
              <a:buClrTx/>
              <a:buSzTx/>
              <a:buNone/>
              <a:defRPr sz="1400"/>
            </a:pPr>
          </a:p>
        </p:txBody>
      </p:sp>
      <p:sp>
        <p:nvSpPr>
          <p:cNvPr id="162" name="Straight Connector 16"/>
          <p:cNvSpPr/>
          <p:nvPr/>
        </p:nvSpPr>
        <p:spPr>
          <a:xfrm flipH="1">
            <a:off x="2795334" y="2133600"/>
            <a:ext cx="1" cy="3962400"/>
          </a:xfrm>
          <a:prstGeom prst="line">
            <a:avLst/>
          </a:prstGeom>
          <a:ln w="12700" cap="rnd">
            <a:solidFill>
              <a:schemeClr val="accent1">
                <a:alpha val="40000"/>
              </a:schemeClr>
            </a:solidFill>
          </a:ln>
        </p:spPr>
        <p:txBody>
          <a:bodyPr lIns="45719" rIns="45719"/>
          <a:lstStyle/>
          <a:p>
            <a:pPr>
              <a:defRPr sz="1800">
                <a:latin typeface="+mn-lt"/>
                <a:ea typeface="+mn-ea"/>
                <a:cs typeface="+mn-cs"/>
                <a:sym typeface="Century Gothic"/>
              </a:defRPr>
            </a:pPr>
          </a:p>
        </p:txBody>
      </p:sp>
      <p:sp>
        <p:nvSpPr>
          <p:cNvPr id="163" name="Straight Connector 17"/>
          <p:cNvSpPr/>
          <p:nvPr/>
        </p:nvSpPr>
        <p:spPr>
          <a:xfrm flipH="1">
            <a:off x="5223030" y="2133600"/>
            <a:ext cx="1" cy="3966882"/>
          </a:xfrm>
          <a:prstGeom prst="line">
            <a:avLst/>
          </a:prstGeom>
          <a:ln w="12700" cap="rnd">
            <a:solidFill>
              <a:schemeClr val="accent1">
                <a:alpha val="40000"/>
              </a:schemeClr>
            </a:solidFill>
          </a:ln>
        </p:spPr>
        <p:txBody>
          <a:bodyPr lIns="45719" rIns="45719"/>
          <a:lstStyle/>
          <a:p>
            <a:pPr>
              <a:defRPr sz="1800">
                <a:latin typeface="+mn-lt"/>
                <a:ea typeface="+mn-ea"/>
                <a:cs typeface="+mn-cs"/>
                <a:sym typeface="Century Gothic"/>
              </a:defRPr>
            </a:pPr>
          </a:p>
        </p:txBody>
      </p:sp>
      <p:sp>
        <p:nvSpPr>
          <p:cNvPr id="164"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 つの画像列">
    <p:spTree>
      <p:nvGrpSpPr>
        <p:cNvPr id="1" name=""/>
        <p:cNvGrpSpPr/>
        <p:nvPr/>
      </p:nvGrpSpPr>
      <p:grpSpPr>
        <a:xfrm>
          <a:off x="0" y="0"/>
          <a:ext cx="0" cy="0"/>
          <a:chOff x="0" y="0"/>
          <a:chExt cx="0" cy="0"/>
        </a:xfrm>
      </p:grpSpPr>
      <p:sp>
        <p:nvSpPr>
          <p:cNvPr id="171" name="タイトルテキスト"/>
          <p:cNvSpPr txBox="1"/>
          <p:nvPr>
            <p:ph type="title"/>
          </p:nvPr>
        </p:nvSpPr>
        <p:spPr>
          <a:xfrm>
            <a:off x="484709" y="452718"/>
            <a:ext cx="7055382" cy="1400531"/>
          </a:xfrm>
          <a:prstGeom prst="rect">
            <a:avLst/>
          </a:prstGeom>
        </p:spPr>
        <p:txBody>
          <a:bodyPr>
            <a:normAutofit fontScale="100000" lnSpcReduction="0"/>
          </a:bodyPr>
          <a:lstStyle/>
          <a:p>
            <a:pPr/>
            <a:r>
              <a:t>タイトルテキスト</a:t>
            </a:r>
          </a:p>
        </p:txBody>
      </p:sp>
      <p:sp>
        <p:nvSpPr>
          <p:cNvPr id="172" name="本文レベル1…"/>
          <p:cNvSpPr txBox="1"/>
          <p:nvPr>
            <p:ph type="body" sz="quarter" idx="1"/>
          </p:nvPr>
        </p:nvSpPr>
        <p:spPr>
          <a:xfrm>
            <a:off x="489475" y="4250949"/>
            <a:ext cx="2205613" cy="576263"/>
          </a:xfrm>
          <a:prstGeom prst="rect">
            <a:avLst/>
          </a:prstGeom>
        </p:spPr>
        <p:txBody>
          <a:bodyPr anchor="b"/>
          <a:lstStyle>
            <a:lvl1pPr marL="0" indent="0">
              <a:buClrTx/>
              <a:buSzTx/>
              <a:buNone/>
              <a:defRPr sz="2400">
                <a:solidFill>
                  <a:schemeClr val="accent1"/>
                </a:solidFill>
              </a:defRPr>
            </a:lvl1pPr>
            <a:lvl2pPr marL="0" indent="457200">
              <a:buClrTx/>
              <a:buSzTx/>
              <a:buNone/>
              <a:defRPr sz="2400">
                <a:solidFill>
                  <a:schemeClr val="accent1"/>
                </a:solidFill>
              </a:defRPr>
            </a:lvl2pPr>
            <a:lvl3pPr marL="0" indent="914400">
              <a:buClrTx/>
              <a:buSzTx/>
              <a:buNone/>
              <a:defRPr sz="2400">
                <a:solidFill>
                  <a:schemeClr val="accent1"/>
                </a:solidFill>
              </a:defRPr>
            </a:lvl3pPr>
            <a:lvl4pPr marL="0" indent="1371600">
              <a:buClrTx/>
              <a:buSzTx/>
              <a:buNone/>
              <a:defRPr sz="2400">
                <a:solidFill>
                  <a:schemeClr val="accent1"/>
                </a:solidFill>
              </a:defRPr>
            </a:lvl4pPr>
            <a:lvl5pPr marL="0" indent="1828800">
              <a:buClrTx/>
              <a:buSzTx/>
              <a:buNone/>
              <a:defRPr sz="2400">
                <a:solidFill>
                  <a:schemeClr val="accent1"/>
                </a:solidFill>
              </a:defRPr>
            </a:lvl5pPr>
          </a:lstStyle>
          <a:p>
            <a:pPr/>
            <a:r>
              <a:t>本文レベル1</a:t>
            </a:r>
          </a:p>
          <a:p>
            <a:pPr lvl="1"/>
            <a:r>
              <a:t>本文レベル2</a:t>
            </a:r>
          </a:p>
          <a:p>
            <a:pPr lvl="2"/>
            <a:r>
              <a:t>本文レベル3</a:t>
            </a:r>
          </a:p>
          <a:p>
            <a:pPr lvl="3"/>
            <a:r>
              <a:t>本文レベル4</a:t>
            </a:r>
          </a:p>
          <a:p>
            <a:pPr lvl="4"/>
            <a:r>
              <a:t>本文レベル5</a:t>
            </a:r>
          </a:p>
        </p:txBody>
      </p:sp>
      <p:sp>
        <p:nvSpPr>
          <p:cNvPr id="173" name="Picture Placeholder 2"/>
          <p:cNvSpPr/>
          <p:nvPr>
            <p:ph type="pic" sz="quarter" idx="21"/>
          </p:nvPr>
        </p:nvSpPr>
        <p:spPr>
          <a:xfrm>
            <a:off x="489474" y="2209800"/>
            <a:ext cx="2205614" cy="1524000"/>
          </a:xfrm>
          <a:prstGeom prst="rect">
            <a:avLst/>
          </a:prstGeom>
          <a:effectLst>
            <a:outerShdw sx="100000" sy="100000" kx="0" ky="0" algn="b" rotWithShape="0" blurRad="50800" dist="50800" dir="5400000">
              <a:srgbClr val="000000">
                <a:alpha val="43000"/>
              </a:srgbClr>
            </a:outerShdw>
          </a:effectLst>
        </p:spPr>
        <p:txBody>
          <a:bodyPr lIns="91439" rIns="91439">
            <a:noAutofit/>
          </a:bodyPr>
          <a:lstStyle/>
          <a:p>
            <a:pPr/>
          </a:p>
        </p:txBody>
      </p:sp>
      <p:sp>
        <p:nvSpPr>
          <p:cNvPr id="174" name="Text Placeholder 3"/>
          <p:cNvSpPr/>
          <p:nvPr>
            <p:ph type="body" sz="quarter" idx="22"/>
          </p:nvPr>
        </p:nvSpPr>
        <p:spPr>
          <a:xfrm>
            <a:off x="489474" y="4827211"/>
            <a:ext cx="2205614" cy="659190"/>
          </a:xfrm>
          <a:prstGeom prst="rect">
            <a:avLst/>
          </a:prstGeom>
        </p:spPr>
        <p:txBody>
          <a:bodyPr/>
          <a:lstStyle/>
          <a:p>
            <a:pPr marL="0" indent="0">
              <a:buClrTx/>
              <a:buSzTx/>
              <a:buNone/>
              <a:defRPr sz="1400"/>
            </a:pPr>
          </a:p>
        </p:txBody>
      </p:sp>
      <p:sp>
        <p:nvSpPr>
          <p:cNvPr id="175" name="Text Placeholder 4"/>
          <p:cNvSpPr/>
          <p:nvPr>
            <p:ph type="body" sz="quarter" idx="23"/>
          </p:nvPr>
        </p:nvSpPr>
        <p:spPr>
          <a:xfrm>
            <a:off x="2917792" y="4250949"/>
            <a:ext cx="2198467" cy="576263"/>
          </a:xfrm>
          <a:prstGeom prst="rect">
            <a:avLst/>
          </a:prstGeom>
        </p:spPr>
        <p:txBody>
          <a:bodyPr anchor="b"/>
          <a:lstStyle/>
          <a:p>
            <a:pPr marL="0" indent="0">
              <a:buClrTx/>
              <a:buSzTx/>
              <a:buNone/>
              <a:defRPr sz="2400">
                <a:solidFill>
                  <a:schemeClr val="accent1"/>
                </a:solidFill>
              </a:defRPr>
            </a:pPr>
          </a:p>
        </p:txBody>
      </p:sp>
      <p:sp>
        <p:nvSpPr>
          <p:cNvPr id="176" name="Picture Placeholder 2"/>
          <p:cNvSpPr/>
          <p:nvPr>
            <p:ph type="pic" sz="quarter" idx="24"/>
          </p:nvPr>
        </p:nvSpPr>
        <p:spPr>
          <a:xfrm>
            <a:off x="2917791" y="2209800"/>
            <a:ext cx="2198467" cy="1524000"/>
          </a:xfrm>
          <a:prstGeom prst="rect">
            <a:avLst/>
          </a:prstGeom>
          <a:effectLst>
            <a:outerShdw sx="100000" sy="100000" kx="0" ky="0" algn="b" rotWithShape="0" blurRad="50800" dist="50800" dir="5400000">
              <a:srgbClr val="000000">
                <a:alpha val="43000"/>
              </a:srgbClr>
            </a:outerShdw>
          </a:effectLst>
        </p:spPr>
        <p:txBody>
          <a:bodyPr lIns="91439" rIns="91439">
            <a:noAutofit/>
          </a:bodyPr>
          <a:lstStyle/>
          <a:p>
            <a:pPr/>
          </a:p>
        </p:txBody>
      </p:sp>
      <p:sp>
        <p:nvSpPr>
          <p:cNvPr id="177" name="Text Placeholder 3"/>
          <p:cNvSpPr/>
          <p:nvPr>
            <p:ph type="body" sz="quarter" idx="25"/>
          </p:nvPr>
        </p:nvSpPr>
        <p:spPr>
          <a:xfrm>
            <a:off x="2916776" y="4827211"/>
            <a:ext cx="2201379" cy="659190"/>
          </a:xfrm>
          <a:prstGeom prst="rect">
            <a:avLst/>
          </a:prstGeom>
        </p:spPr>
        <p:txBody>
          <a:bodyPr/>
          <a:lstStyle/>
          <a:p>
            <a:pPr marL="0" indent="0">
              <a:buClrTx/>
              <a:buSzTx/>
              <a:buNone/>
              <a:defRPr sz="1400"/>
            </a:pPr>
          </a:p>
        </p:txBody>
      </p:sp>
      <p:sp>
        <p:nvSpPr>
          <p:cNvPr id="178" name="Text Placeholder 4"/>
          <p:cNvSpPr/>
          <p:nvPr>
            <p:ph type="body" sz="quarter" idx="26"/>
          </p:nvPr>
        </p:nvSpPr>
        <p:spPr>
          <a:xfrm>
            <a:off x="5344917" y="4250949"/>
            <a:ext cx="2199659" cy="576263"/>
          </a:xfrm>
          <a:prstGeom prst="rect">
            <a:avLst/>
          </a:prstGeom>
        </p:spPr>
        <p:txBody>
          <a:bodyPr anchor="b"/>
          <a:lstStyle/>
          <a:p>
            <a:pPr marL="0" indent="0">
              <a:buClrTx/>
              <a:buSzTx/>
              <a:buNone/>
              <a:defRPr sz="2400">
                <a:solidFill>
                  <a:schemeClr val="accent1"/>
                </a:solidFill>
              </a:defRPr>
            </a:pPr>
          </a:p>
        </p:txBody>
      </p:sp>
      <p:sp>
        <p:nvSpPr>
          <p:cNvPr id="179" name="Picture Placeholder 2"/>
          <p:cNvSpPr/>
          <p:nvPr>
            <p:ph type="pic" sz="quarter" idx="27"/>
          </p:nvPr>
        </p:nvSpPr>
        <p:spPr>
          <a:xfrm>
            <a:off x="5344916" y="2209800"/>
            <a:ext cx="2199658" cy="1524000"/>
          </a:xfrm>
          <a:prstGeom prst="rect">
            <a:avLst/>
          </a:prstGeom>
          <a:effectLst>
            <a:outerShdw sx="100000" sy="100000" kx="0" ky="0" algn="b" rotWithShape="0" blurRad="50800" dist="50800" dir="5400000">
              <a:srgbClr val="000000">
                <a:alpha val="43000"/>
              </a:srgbClr>
            </a:outerShdw>
          </a:effectLst>
        </p:spPr>
        <p:txBody>
          <a:bodyPr lIns="91439" rIns="91439">
            <a:noAutofit/>
          </a:bodyPr>
          <a:lstStyle/>
          <a:p>
            <a:pPr/>
          </a:p>
        </p:txBody>
      </p:sp>
      <p:sp>
        <p:nvSpPr>
          <p:cNvPr id="180" name="Text Placeholder 3"/>
          <p:cNvSpPr/>
          <p:nvPr>
            <p:ph type="body" sz="quarter" idx="28"/>
          </p:nvPr>
        </p:nvSpPr>
        <p:spPr>
          <a:xfrm>
            <a:off x="5344824" y="4827208"/>
            <a:ext cx="2202572" cy="659190"/>
          </a:xfrm>
          <a:prstGeom prst="rect">
            <a:avLst/>
          </a:prstGeom>
        </p:spPr>
        <p:txBody>
          <a:bodyPr/>
          <a:lstStyle/>
          <a:p>
            <a:pPr marL="0" indent="0">
              <a:buClrTx/>
              <a:buSzTx/>
              <a:buNone/>
              <a:defRPr sz="1400"/>
            </a:pPr>
          </a:p>
        </p:txBody>
      </p:sp>
      <p:sp>
        <p:nvSpPr>
          <p:cNvPr id="181" name="Straight Connector 16"/>
          <p:cNvSpPr/>
          <p:nvPr/>
        </p:nvSpPr>
        <p:spPr>
          <a:xfrm flipH="1">
            <a:off x="2795334" y="2133600"/>
            <a:ext cx="1" cy="3962400"/>
          </a:xfrm>
          <a:prstGeom prst="line">
            <a:avLst/>
          </a:prstGeom>
          <a:ln w="12700" cap="rnd">
            <a:solidFill>
              <a:schemeClr val="accent1">
                <a:alpha val="40000"/>
              </a:schemeClr>
            </a:solidFill>
          </a:ln>
        </p:spPr>
        <p:txBody>
          <a:bodyPr lIns="45719" rIns="45719"/>
          <a:lstStyle/>
          <a:p>
            <a:pPr>
              <a:defRPr sz="1800">
                <a:latin typeface="+mn-lt"/>
                <a:ea typeface="+mn-ea"/>
                <a:cs typeface="+mn-cs"/>
                <a:sym typeface="Century Gothic"/>
              </a:defRPr>
            </a:pPr>
          </a:p>
        </p:txBody>
      </p:sp>
      <p:sp>
        <p:nvSpPr>
          <p:cNvPr id="182" name="Straight Connector 17"/>
          <p:cNvSpPr/>
          <p:nvPr/>
        </p:nvSpPr>
        <p:spPr>
          <a:xfrm flipH="1">
            <a:off x="5223030" y="2133600"/>
            <a:ext cx="1" cy="3966882"/>
          </a:xfrm>
          <a:prstGeom prst="line">
            <a:avLst/>
          </a:prstGeom>
          <a:ln w="12700" cap="rnd">
            <a:solidFill>
              <a:schemeClr val="accent1">
                <a:alpha val="40000"/>
              </a:schemeClr>
            </a:solidFill>
          </a:ln>
        </p:spPr>
        <p:txBody>
          <a:bodyPr lIns="45719" rIns="45719"/>
          <a:lstStyle/>
          <a:p>
            <a:pPr>
              <a:defRPr sz="1800">
                <a:latin typeface="+mn-lt"/>
                <a:ea typeface="+mn-ea"/>
                <a:cs typeface="+mn-cs"/>
                <a:sym typeface="Century Gothic"/>
              </a:defRPr>
            </a:pPr>
          </a:p>
        </p:txBody>
      </p:sp>
      <p:sp>
        <p:nvSpPr>
          <p:cNvPr id="183"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タイトル スライド 0">
    <p:bg>
      <p:bgPr>
        <a:solidFill>
          <a:srgbClr val="FFFFFF"/>
        </a:solidFill>
      </p:bgPr>
    </p:bg>
    <p:spTree>
      <p:nvGrpSpPr>
        <p:cNvPr id="1" name=""/>
        <p:cNvGrpSpPr/>
        <p:nvPr/>
      </p:nvGrpSpPr>
      <p:grpSpPr>
        <a:xfrm>
          <a:off x="0" y="0"/>
          <a:ext cx="0" cy="0"/>
          <a:chOff x="0" y="0"/>
          <a:chExt cx="0" cy="0"/>
        </a:xfrm>
      </p:grpSpPr>
      <p:sp>
        <p:nvSpPr>
          <p:cNvPr id="27" name="Oval 21"/>
          <p:cNvSpPr/>
          <p:nvPr/>
        </p:nvSpPr>
        <p:spPr>
          <a:xfrm>
            <a:off x="6299432" y="1676400"/>
            <a:ext cx="2819401" cy="2819400"/>
          </a:xfrm>
          <a:prstGeom prst="ellipse">
            <a:avLst/>
          </a:prstGeom>
          <a:gradFill>
            <a:gsLst>
              <a:gs pos="0">
                <a:srgbClr val="F7F7F7">
                  <a:alpha val="7000"/>
                </a:srgbClr>
              </a:gs>
              <a:gs pos="36000">
                <a:srgbClr val="F7F7F7">
                  <a:alpha val="6000"/>
                </a:srgbClr>
              </a:gs>
              <a:gs pos="69000">
                <a:srgbClr val="F7F7F7">
                  <a:alpha val="0"/>
                </a:srgbClr>
              </a:gs>
            </a:gsLst>
            <a:path path="circle">
              <a:fillToRect l="37721" t="-19636" r="62278" b="119636"/>
            </a:path>
          </a:gradFill>
          <a:ln w="12700">
            <a:miter lim="400000"/>
          </a:ln>
        </p:spPr>
        <p:txBody>
          <a:bodyPr lIns="45719" rIns="45719"/>
          <a:lstStyle/>
          <a:p>
            <a:pPr>
              <a:defRPr sz="1800">
                <a:solidFill>
                  <a:srgbClr val="000000"/>
                </a:solidFill>
                <a:latin typeface="+mn-lt"/>
                <a:ea typeface="+mn-ea"/>
                <a:cs typeface="+mn-cs"/>
                <a:sym typeface="Century Gothic"/>
              </a:defRPr>
            </a:pPr>
          </a:p>
        </p:txBody>
      </p:sp>
      <p:sp>
        <p:nvSpPr>
          <p:cNvPr id="28" name="Oval 22"/>
          <p:cNvSpPr/>
          <p:nvPr/>
        </p:nvSpPr>
        <p:spPr>
          <a:xfrm>
            <a:off x="5689832" y="-457200"/>
            <a:ext cx="1600201" cy="1600200"/>
          </a:xfrm>
          <a:prstGeom prst="ellipse">
            <a:avLst/>
          </a:prstGeom>
          <a:gradFill>
            <a:gsLst>
              <a:gs pos="0">
                <a:srgbClr val="F7F7F7">
                  <a:alpha val="14000"/>
                </a:srgbClr>
              </a:gs>
              <a:gs pos="36000">
                <a:srgbClr val="F7F7F7">
                  <a:alpha val="7000"/>
                </a:srgbClr>
              </a:gs>
              <a:gs pos="73000">
                <a:srgbClr val="F7F7F7">
                  <a:alpha val="0"/>
                </a:srgbClr>
              </a:gs>
            </a:gsLst>
            <a:path path="circle">
              <a:fillToRect l="37721" t="-19636" r="62278" b="119636"/>
            </a:path>
          </a:gradFill>
          <a:ln w="12700">
            <a:miter lim="400000"/>
          </a:ln>
        </p:spPr>
        <p:txBody>
          <a:bodyPr lIns="45719" rIns="45719"/>
          <a:lstStyle/>
          <a:p>
            <a:pPr>
              <a:defRPr sz="1800">
                <a:solidFill>
                  <a:srgbClr val="000000"/>
                </a:solidFill>
                <a:latin typeface="+mn-lt"/>
                <a:ea typeface="+mn-ea"/>
                <a:cs typeface="+mn-cs"/>
                <a:sym typeface="Century Gothic"/>
              </a:defRPr>
            </a:pPr>
          </a:p>
        </p:txBody>
      </p:sp>
      <p:sp>
        <p:nvSpPr>
          <p:cNvPr id="29" name="Oval 23"/>
          <p:cNvSpPr/>
          <p:nvPr/>
        </p:nvSpPr>
        <p:spPr>
          <a:xfrm>
            <a:off x="6299432" y="6096000"/>
            <a:ext cx="990601" cy="990600"/>
          </a:xfrm>
          <a:prstGeom prst="ellipse">
            <a:avLst/>
          </a:prstGeom>
          <a:gradFill>
            <a:gsLst>
              <a:gs pos="0">
                <a:srgbClr val="F7F7F7">
                  <a:alpha val="14000"/>
                </a:srgbClr>
              </a:gs>
              <a:gs pos="36000">
                <a:srgbClr val="F7F7F7">
                  <a:alpha val="7000"/>
                </a:srgbClr>
              </a:gs>
              <a:gs pos="66000">
                <a:srgbClr val="F7F7F7">
                  <a:alpha val="0"/>
                </a:srgbClr>
              </a:gs>
            </a:gsLst>
            <a:path path="circle">
              <a:fillToRect l="37721" t="-19636" r="62278" b="119636"/>
            </a:path>
          </a:gradFill>
          <a:ln w="12700">
            <a:miter lim="400000"/>
          </a:ln>
        </p:spPr>
        <p:txBody>
          <a:bodyPr lIns="45719" rIns="45719"/>
          <a:lstStyle/>
          <a:p>
            <a:pPr>
              <a:defRPr sz="1800">
                <a:solidFill>
                  <a:srgbClr val="000000"/>
                </a:solidFill>
                <a:latin typeface="+mn-lt"/>
                <a:ea typeface="+mn-ea"/>
                <a:cs typeface="+mn-cs"/>
                <a:sym typeface="Century Gothic"/>
              </a:defRPr>
            </a:pPr>
          </a:p>
        </p:txBody>
      </p:sp>
      <p:sp>
        <p:nvSpPr>
          <p:cNvPr id="30" name="Oval 19"/>
          <p:cNvSpPr/>
          <p:nvPr/>
        </p:nvSpPr>
        <p:spPr>
          <a:xfrm>
            <a:off x="-153988" y="2667000"/>
            <a:ext cx="4191001" cy="4191000"/>
          </a:xfrm>
          <a:prstGeom prst="ellipse">
            <a:avLst/>
          </a:prstGeom>
          <a:gradFill>
            <a:gsLst>
              <a:gs pos="0">
                <a:srgbClr val="F7F7F7">
                  <a:alpha val="11000"/>
                </a:srgbClr>
              </a:gs>
              <a:gs pos="36000">
                <a:srgbClr val="F7F7F7">
                  <a:alpha val="10000"/>
                </a:srgbClr>
              </a:gs>
              <a:gs pos="75000">
                <a:srgbClr val="F7F7F7">
                  <a:alpha val="0"/>
                </a:srgbClr>
              </a:gs>
            </a:gsLst>
            <a:path path="circle">
              <a:fillToRect l="37721" t="-19636" r="62278" b="119636"/>
            </a:path>
          </a:gradFill>
          <a:ln w="12700">
            <a:miter lim="400000"/>
          </a:ln>
        </p:spPr>
        <p:txBody>
          <a:bodyPr lIns="45719" rIns="45719"/>
          <a:lstStyle/>
          <a:p>
            <a:pPr>
              <a:defRPr sz="1800">
                <a:solidFill>
                  <a:srgbClr val="000000"/>
                </a:solidFill>
                <a:latin typeface="+mn-lt"/>
                <a:ea typeface="+mn-ea"/>
                <a:cs typeface="+mn-cs"/>
                <a:sym typeface="Century Gothic"/>
              </a:defRPr>
            </a:pPr>
          </a:p>
        </p:txBody>
      </p:sp>
      <p:sp>
        <p:nvSpPr>
          <p:cNvPr id="31" name="Oval 20"/>
          <p:cNvSpPr/>
          <p:nvPr/>
        </p:nvSpPr>
        <p:spPr>
          <a:xfrm>
            <a:off x="-839788" y="2895600"/>
            <a:ext cx="2362201" cy="2362200"/>
          </a:xfrm>
          <a:prstGeom prst="ellipse">
            <a:avLst/>
          </a:prstGeom>
          <a:gradFill>
            <a:gsLst>
              <a:gs pos="0">
                <a:srgbClr val="F7F7F7">
                  <a:alpha val="8000"/>
                </a:srgbClr>
              </a:gs>
              <a:gs pos="36000">
                <a:srgbClr val="F7F7F7">
                  <a:alpha val="8000"/>
                </a:srgbClr>
              </a:gs>
              <a:gs pos="72000">
                <a:srgbClr val="F7F7F7">
                  <a:alpha val="0"/>
                </a:srgbClr>
              </a:gs>
            </a:gsLst>
            <a:path path="circle">
              <a:fillToRect l="37721" t="-19636" r="62278" b="119636"/>
            </a:path>
          </a:gradFill>
          <a:ln w="12700">
            <a:miter lim="400000"/>
          </a:ln>
        </p:spPr>
        <p:txBody>
          <a:bodyPr lIns="45719" rIns="45719"/>
          <a:lstStyle/>
          <a:p>
            <a:pPr>
              <a:defRPr sz="1800">
                <a:solidFill>
                  <a:srgbClr val="000000"/>
                </a:solidFill>
                <a:latin typeface="+mn-lt"/>
                <a:ea typeface="+mn-ea"/>
                <a:cs typeface="+mn-cs"/>
                <a:sym typeface="Century Gothic"/>
              </a:defRPr>
            </a:pPr>
          </a:p>
        </p:txBody>
      </p:sp>
      <p:sp>
        <p:nvSpPr>
          <p:cNvPr id="32" name="Rectangle 18"/>
          <p:cNvSpPr/>
          <p:nvPr/>
        </p:nvSpPr>
        <p:spPr>
          <a:xfrm>
            <a:off x="7745644" y="0"/>
            <a:ext cx="685801" cy="1099458"/>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defRPr sz="1800">
                <a:solidFill>
                  <a:srgbClr val="000000"/>
                </a:solidFill>
                <a:latin typeface="+mn-lt"/>
                <a:ea typeface="+mn-ea"/>
                <a:cs typeface="+mn-cs"/>
                <a:sym typeface="Century Gothic"/>
              </a:defRPr>
            </a:pPr>
          </a:p>
        </p:txBody>
      </p:sp>
      <p:sp>
        <p:nvSpPr>
          <p:cNvPr id="33" name="タイトルテキスト"/>
          <p:cNvSpPr txBox="1"/>
          <p:nvPr>
            <p:ph type="title"/>
          </p:nvPr>
        </p:nvSpPr>
        <p:spPr>
          <a:xfrm>
            <a:off x="866441" y="1447800"/>
            <a:ext cx="6620969" cy="3329582"/>
          </a:xfrm>
          <a:prstGeom prst="rect">
            <a:avLst/>
          </a:prstGeom>
        </p:spPr>
        <p:txBody>
          <a:bodyPr anchor="b">
            <a:normAutofit fontScale="100000" lnSpcReduction="0"/>
          </a:bodyPr>
          <a:lstStyle>
            <a:lvl1pPr>
              <a:defRPr sz="7200">
                <a:solidFill>
                  <a:srgbClr val="0E5580"/>
                </a:solidFill>
              </a:defRPr>
            </a:lvl1pPr>
          </a:lstStyle>
          <a:p>
            <a:pPr/>
            <a:r>
              <a:t>タイトルテキスト</a:t>
            </a:r>
          </a:p>
        </p:txBody>
      </p:sp>
      <p:sp>
        <p:nvSpPr>
          <p:cNvPr id="34" name="本文レベル1…"/>
          <p:cNvSpPr txBox="1"/>
          <p:nvPr>
            <p:ph type="body" sz="quarter" idx="1"/>
          </p:nvPr>
        </p:nvSpPr>
        <p:spPr>
          <a:xfrm>
            <a:off x="866441" y="4777380"/>
            <a:ext cx="6620969" cy="861421"/>
          </a:xfrm>
          <a:prstGeom prst="rect">
            <a:avLst/>
          </a:prstGeom>
        </p:spPr>
        <p:txBody>
          <a:bodyPr/>
          <a:lstStyle>
            <a:lvl1pPr marL="0" indent="0">
              <a:buClrTx/>
              <a:buSzTx/>
              <a:buNone/>
              <a:defRPr cap="all">
                <a:solidFill>
                  <a:schemeClr val="accent1"/>
                </a:solidFill>
              </a:defRPr>
            </a:lvl1pPr>
            <a:lvl2pPr marL="0" indent="457200">
              <a:buClrTx/>
              <a:buSzTx/>
              <a:buNone/>
              <a:defRPr cap="all">
                <a:solidFill>
                  <a:schemeClr val="accent1"/>
                </a:solidFill>
              </a:defRPr>
            </a:lvl2pPr>
            <a:lvl3pPr marL="0" indent="914400">
              <a:buClrTx/>
              <a:buSzTx/>
              <a:buNone/>
              <a:defRPr cap="all">
                <a:solidFill>
                  <a:schemeClr val="accent1"/>
                </a:solidFill>
              </a:defRPr>
            </a:lvl3pPr>
            <a:lvl4pPr marL="0" indent="1371600">
              <a:buClrTx/>
              <a:buSzTx/>
              <a:buNone/>
              <a:defRPr cap="all">
                <a:solidFill>
                  <a:schemeClr val="accent1"/>
                </a:solidFill>
              </a:defRPr>
            </a:lvl4pPr>
            <a:lvl5pPr marL="0" indent="1828800">
              <a:buClrTx/>
              <a:buSzTx/>
              <a:buNone/>
              <a:defRPr cap="all">
                <a:solidFill>
                  <a:schemeClr val="accent1"/>
                </a:solidFill>
              </a:defRPr>
            </a:lvl5pPr>
          </a:lstStyle>
          <a:p>
            <a:pPr/>
            <a:r>
              <a:t>本文レベル1</a:t>
            </a:r>
          </a:p>
          <a:p>
            <a:pPr lvl="1"/>
            <a:r>
              <a:t>本文レベル2</a:t>
            </a:r>
          </a:p>
          <a:p>
            <a:pPr lvl="2"/>
            <a:r>
              <a:t>本文レベル3</a:t>
            </a:r>
          </a:p>
          <a:p>
            <a:pPr lvl="3"/>
            <a:r>
              <a:t>本文レベル4</a:t>
            </a:r>
          </a:p>
          <a:p>
            <a:pPr lvl="4"/>
            <a:r>
              <a:t>本文レベル5</a:t>
            </a:r>
          </a:p>
        </p:txBody>
      </p:sp>
      <p:pic>
        <p:nvPicPr>
          <p:cNvPr id="35" name="Picture 2" descr="Picture 2"/>
          <p:cNvPicPr>
            <a:picLocks noChangeAspect="1"/>
          </p:cNvPicPr>
          <p:nvPr/>
        </p:nvPicPr>
        <p:blipFill>
          <a:blip r:embed="rId2">
            <a:extLst/>
          </a:blip>
          <a:stretch>
            <a:fillRect/>
          </a:stretch>
        </p:blipFill>
        <p:spPr>
          <a:xfrm>
            <a:off x="7766431" y="0"/>
            <a:ext cx="1377570" cy="1380922"/>
          </a:xfrm>
          <a:prstGeom prst="rect">
            <a:avLst/>
          </a:prstGeom>
          <a:ln w="12700">
            <a:miter lim="400000"/>
          </a:ln>
        </p:spPr>
      </p:pic>
      <p:sp>
        <p:nvSpPr>
          <p:cNvPr id="36" name="スライド番号"/>
          <p:cNvSpPr txBox="1"/>
          <p:nvPr>
            <p:ph type="sldNum" sz="quarter" idx="2"/>
          </p:nvPr>
        </p:nvSpPr>
        <p:spPr>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とコンテンツ">
    <p:spTree>
      <p:nvGrpSpPr>
        <p:cNvPr id="1" name=""/>
        <p:cNvGrpSpPr/>
        <p:nvPr/>
      </p:nvGrpSpPr>
      <p:grpSpPr>
        <a:xfrm>
          <a:off x="0" y="0"/>
          <a:ext cx="0" cy="0"/>
          <a:chOff x="0" y="0"/>
          <a:chExt cx="0" cy="0"/>
        </a:xfrm>
      </p:grpSpPr>
      <p:sp>
        <p:nvSpPr>
          <p:cNvPr id="43" name="タイトルテキスト"/>
          <p:cNvSpPr txBox="1"/>
          <p:nvPr>
            <p:ph type="title"/>
          </p:nvPr>
        </p:nvSpPr>
        <p:spPr>
          <a:xfrm>
            <a:off x="484709" y="452718"/>
            <a:ext cx="7055382" cy="1400531"/>
          </a:xfrm>
          <a:prstGeom prst="rect">
            <a:avLst/>
          </a:prstGeom>
        </p:spPr>
        <p:txBody>
          <a:bodyPr>
            <a:normAutofit fontScale="100000" lnSpcReduction="0"/>
          </a:bodyPr>
          <a:lstStyle/>
          <a:p>
            <a:pPr/>
            <a:r>
              <a:t>タイトルテキスト</a:t>
            </a:r>
          </a:p>
        </p:txBody>
      </p:sp>
      <p:sp>
        <p:nvSpPr>
          <p:cNvPr id="44" name="本文レベル1…"/>
          <p:cNvSpPr txBox="1"/>
          <p:nvPr>
            <p:ph type="body" idx="1"/>
          </p:nvPr>
        </p:nvSpPr>
        <p:spPr>
          <a:xfrm>
            <a:off x="827699" y="2052925"/>
            <a:ext cx="6711655" cy="4195482"/>
          </a:xfrm>
          <a:prstGeom prst="rect">
            <a:avLst/>
          </a:prstGeom>
        </p:spPr>
        <p:txBody>
          <a:bodyPr/>
          <a:lstStyle/>
          <a:p>
            <a:pPr/>
            <a:r>
              <a:t>本文レベル1</a:t>
            </a:r>
          </a:p>
          <a:p>
            <a:pPr lvl="1"/>
            <a:r>
              <a:t>本文レベル2</a:t>
            </a:r>
          </a:p>
          <a:p>
            <a:pPr lvl="2"/>
            <a:r>
              <a:t>本文レベル3</a:t>
            </a:r>
          </a:p>
          <a:p>
            <a:pPr lvl="3"/>
            <a:r>
              <a:t>本文レベル4</a:t>
            </a:r>
          </a:p>
          <a:p>
            <a:pPr lvl="4"/>
            <a:r>
              <a:t>本文レベル5</a:t>
            </a:r>
          </a:p>
        </p:txBody>
      </p:sp>
      <p:sp>
        <p:nvSpPr>
          <p:cNvPr id="45"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セクション見出し">
    <p:spTree>
      <p:nvGrpSpPr>
        <p:cNvPr id="1" name=""/>
        <p:cNvGrpSpPr/>
        <p:nvPr/>
      </p:nvGrpSpPr>
      <p:grpSpPr>
        <a:xfrm>
          <a:off x="0" y="0"/>
          <a:ext cx="0" cy="0"/>
          <a:chOff x="0" y="0"/>
          <a:chExt cx="0" cy="0"/>
        </a:xfrm>
      </p:grpSpPr>
      <p:sp>
        <p:nvSpPr>
          <p:cNvPr id="52" name="タイトルテキスト"/>
          <p:cNvSpPr txBox="1"/>
          <p:nvPr>
            <p:ph type="title"/>
          </p:nvPr>
        </p:nvSpPr>
        <p:spPr>
          <a:xfrm>
            <a:off x="866443" y="2861734"/>
            <a:ext cx="6620968" cy="1915648"/>
          </a:xfrm>
          <a:prstGeom prst="rect">
            <a:avLst/>
          </a:prstGeom>
        </p:spPr>
        <p:txBody>
          <a:bodyPr anchor="b">
            <a:normAutofit fontScale="100000" lnSpcReduction="0"/>
          </a:bodyPr>
          <a:lstStyle>
            <a:lvl1pPr>
              <a:defRPr sz="4000"/>
            </a:lvl1pPr>
          </a:lstStyle>
          <a:p>
            <a:pPr/>
            <a:r>
              <a:t>タイトルテキスト</a:t>
            </a:r>
          </a:p>
        </p:txBody>
      </p:sp>
      <p:sp>
        <p:nvSpPr>
          <p:cNvPr id="53" name="本文レベル1…"/>
          <p:cNvSpPr txBox="1"/>
          <p:nvPr>
            <p:ph type="body" sz="quarter" idx="1"/>
          </p:nvPr>
        </p:nvSpPr>
        <p:spPr>
          <a:xfrm>
            <a:off x="866441" y="4777380"/>
            <a:ext cx="6620969" cy="860401"/>
          </a:xfrm>
          <a:prstGeom prst="rect">
            <a:avLst/>
          </a:prstGeom>
        </p:spPr>
        <p:txBody>
          <a:bodyPr/>
          <a:lstStyle>
            <a:lvl1pPr marL="0" indent="0">
              <a:buClrTx/>
              <a:buSzTx/>
              <a:buNone/>
              <a:defRPr cap="all">
                <a:solidFill>
                  <a:schemeClr val="accent1"/>
                </a:solidFill>
              </a:defRPr>
            </a:lvl1pPr>
            <a:lvl2pPr marL="0" indent="457200">
              <a:buClrTx/>
              <a:buSzTx/>
              <a:buNone/>
              <a:defRPr cap="all">
                <a:solidFill>
                  <a:schemeClr val="accent1"/>
                </a:solidFill>
              </a:defRPr>
            </a:lvl2pPr>
            <a:lvl3pPr marL="0" indent="914400">
              <a:buClrTx/>
              <a:buSzTx/>
              <a:buNone/>
              <a:defRPr cap="all">
                <a:solidFill>
                  <a:schemeClr val="accent1"/>
                </a:solidFill>
              </a:defRPr>
            </a:lvl3pPr>
            <a:lvl4pPr marL="0" indent="1371600">
              <a:buClrTx/>
              <a:buSzTx/>
              <a:buNone/>
              <a:defRPr cap="all">
                <a:solidFill>
                  <a:schemeClr val="accent1"/>
                </a:solidFill>
              </a:defRPr>
            </a:lvl4pPr>
            <a:lvl5pPr marL="0" indent="1828800">
              <a:buClrTx/>
              <a:buSzTx/>
              <a:buNone/>
              <a:defRPr cap="all">
                <a:solidFill>
                  <a:schemeClr val="accent1"/>
                </a:solidFill>
              </a:defRPr>
            </a:lvl5pPr>
          </a:lstStyle>
          <a:p>
            <a:pPr/>
            <a:r>
              <a:t>本文レベル1</a:t>
            </a:r>
          </a:p>
          <a:p>
            <a:pPr lvl="1"/>
            <a:r>
              <a:t>本文レベル2</a:t>
            </a:r>
          </a:p>
          <a:p>
            <a:pPr lvl="2"/>
            <a:r>
              <a:t>本文レベル3</a:t>
            </a:r>
          </a:p>
          <a:p>
            <a:pPr lvl="3"/>
            <a:r>
              <a:t>本文レベル4</a:t>
            </a:r>
          </a:p>
          <a:p>
            <a:pPr lvl="4"/>
            <a:r>
              <a:t>本文レベル5</a:t>
            </a:r>
          </a:p>
        </p:txBody>
      </p:sp>
      <p:sp>
        <p:nvSpPr>
          <p:cNvPr id="54"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 つのコンテンツ">
    <p:spTree>
      <p:nvGrpSpPr>
        <p:cNvPr id="1" name=""/>
        <p:cNvGrpSpPr/>
        <p:nvPr/>
      </p:nvGrpSpPr>
      <p:grpSpPr>
        <a:xfrm>
          <a:off x="0" y="0"/>
          <a:ext cx="0" cy="0"/>
          <a:chOff x="0" y="0"/>
          <a:chExt cx="0" cy="0"/>
        </a:xfrm>
      </p:grpSpPr>
      <p:sp>
        <p:nvSpPr>
          <p:cNvPr id="61" name="タイトルテキスト"/>
          <p:cNvSpPr txBox="1"/>
          <p:nvPr>
            <p:ph type="title"/>
          </p:nvPr>
        </p:nvSpPr>
        <p:spPr>
          <a:xfrm>
            <a:off x="484709" y="452718"/>
            <a:ext cx="7055382" cy="1400531"/>
          </a:xfrm>
          <a:prstGeom prst="rect">
            <a:avLst/>
          </a:prstGeom>
        </p:spPr>
        <p:txBody>
          <a:bodyPr>
            <a:normAutofit fontScale="100000" lnSpcReduction="0"/>
          </a:bodyPr>
          <a:lstStyle/>
          <a:p>
            <a:pPr/>
            <a:r>
              <a:t>タイトルテキスト</a:t>
            </a:r>
          </a:p>
        </p:txBody>
      </p:sp>
      <p:sp>
        <p:nvSpPr>
          <p:cNvPr id="62" name="本文レベル1…"/>
          <p:cNvSpPr txBox="1"/>
          <p:nvPr>
            <p:ph type="body" sz="half" idx="1"/>
          </p:nvPr>
        </p:nvSpPr>
        <p:spPr>
          <a:xfrm>
            <a:off x="827699" y="2060575"/>
            <a:ext cx="3298114" cy="4195764"/>
          </a:xfrm>
          <a:prstGeom prst="rect">
            <a:avLst/>
          </a:prstGeom>
        </p:spPr>
        <p:txBody>
          <a:bodyPr/>
          <a:lstStyle>
            <a:lvl1pPr>
              <a:defRPr sz="1800"/>
            </a:lvl1pPr>
            <a:lvl2pPr marL="778668" indent="-321468">
              <a:defRPr sz="1800"/>
            </a:lvl2pPr>
            <a:lvl3pPr marL="1208314" indent="-293914">
              <a:defRPr sz="1800"/>
            </a:lvl3pPr>
            <a:lvl4pPr marL="1714500" indent="-342900">
              <a:defRPr sz="1800"/>
            </a:lvl4pPr>
            <a:lvl5pPr marL="2171700" indent="-342900">
              <a:defRPr sz="1800"/>
            </a:lvl5pPr>
          </a:lstStyle>
          <a:p>
            <a:pPr/>
            <a:r>
              <a:t>本文レベル1</a:t>
            </a:r>
          </a:p>
          <a:p>
            <a:pPr lvl="1"/>
            <a:r>
              <a:t>本文レベル2</a:t>
            </a:r>
          </a:p>
          <a:p>
            <a:pPr lvl="2"/>
            <a:r>
              <a:t>本文レベル3</a:t>
            </a:r>
          </a:p>
          <a:p>
            <a:pPr lvl="3"/>
            <a:r>
              <a:t>本文レベル4</a:t>
            </a:r>
          </a:p>
          <a:p>
            <a:pPr lvl="4"/>
            <a:r>
              <a:t>本文レベル5</a:t>
            </a:r>
          </a:p>
        </p:txBody>
      </p:sp>
      <p:sp>
        <p:nvSpPr>
          <p:cNvPr id="63"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比較">
    <p:spTree>
      <p:nvGrpSpPr>
        <p:cNvPr id="1" name=""/>
        <p:cNvGrpSpPr/>
        <p:nvPr/>
      </p:nvGrpSpPr>
      <p:grpSpPr>
        <a:xfrm>
          <a:off x="0" y="0"/>
          <a:ext cx="0" cy="0"/>
          <a:chOff x="0" y="0"/>
          <a:chExt cx="0" cy="0"/>
        </a:xfrm>
      </p:grpSpPr>
      <p:sp>
        <p:nvSpPr>
          <p:cNvPr id="70" name="タイトルテキスト"/>
          <p:cNvSpPr txBox="1"/>
          <p:nvPr>
            <p:ph type="title"/>
          </p:nvPr>
        </p:nvSpPr>
        <p:spPr>
          <a:xfrm>
            <a:off x="484709" y="452718"/>
            <a:ext cx="7055382" cy="1400531"/>
          </a:xfrm>
          <a:prstGeom prst="rect">
            <a:avLst/>
          </a:prstGeom>
        </p:spPr>
        <p:txBody>
          <a:bodyPr>
            <a:normAutofit fontScale="100000" lnSpcReduction="0"/>
          </a:bodyPr>
          <a:lstStyle/>
          <a:p>
            <a:pPr/>
            <a:r>
              <a:t>タイトルテキスト</a:t>
            </a:r>
          </a:p>
        </p:txBody>
      </p:sp>
      <p:sp>
        <p:nvSpPr>
          <p:cNvPr id="71" name="本文レベル1…"/>
          <p:cNvSpPr txBox="1"/>
          <p:nvPr>
            <p:ph type="body" sz="quarter" idx="1"/>
          </p:nvPr>
        </p:nvSpPr>
        <p:spPr>
          <a:xfrm>
            <a:off x="827699" y="1905000"/>
            <a:ext cx="3298113" cy="576263"/>
          </a:xfrm>
          <a:prstGeom prst="rect">
            <a:avLst/>
          </a:prstGeom>
        </p:spPr>
        <p:txBody>
          <a:bodyPr anchor="b"/>
          <a:lstStyle>
            <a:lvl1pPr marL="0" indent="0">
              <a:buClrTx/>
              <a:buSzTx/>
              <a:buNone/>
              <a:defRPr sz="2400">
                <a:solidFill>
                  <a:schemeClr val="accent1"/>
                </a:solidFill>
              </a:defRPr>
            </a:lvl1pPr>
            <a:lvl2pPr marL="0" indent="457200">
              <a:buClrTx/>
              <a:buSzTx/>
              <a:buNone/>
              <a:defRPr sz="2400">
                <a:solidFill>
                  <a:schemeClr val="accent1"/>
                </a:solidFill>
              </a:defRPr>
            </a:lvl2pPr>
            <a:lvl3pPr marL="0" indent="914400">
              <a:buClrTx/>
              <a:buSzTx/>
              <a:buNone/>
              <a:defRPr sz="2400">
                <a:solidFill>
                  <a:schemeClr val="accent1"/>
                </a:solidFill>
              </a:defRPr>
            </a:lvl3pPr>
            <a:lvl4pPr marL="0" indent="1371600">
              <a:buClrTx/>
              <a:buSzTx/>
              <a:buNone/>
              <a:defRPr sz="2400">
                <a:solidFill>
                  <a:schemeClr val="accent1"/>
                </a:solidFill>
              </a:defRPr>
            </a:lvl4pPr>
            <a:lvl5pPr marL="0" indent="1828800">
              <a:buClrTx/>
              <a:buSzTx/>
              <a:buNone/>
              <a:defRPr sz="2400">
                <a:solidFill>
                  <a:schemeClr val="accent1"/>
                </a:solidFill>
              </a:defRPr>
            </a:lvl5pPr>
          </a:lstStyle>
          <a:p>
            <a:pPr/>
            <a:r>
              <a:t>本文レベル1</a:t>
            </a:r>
          </a:p>
          <a:p>
            <a:pPr lvl="1"/>
            <a:r>
              <a:t>本文レベル2</a:t>
            </a:r>
          </a:p>
          <a:p>
            <a:pPr lvl="2"/>
            <a:r>
              <a:t>本文レベル3</a:t>
            </a:r>
          </a:p>
          <a:p>
            <a:pPr lvl="3"/>
            <a:r>
              <a:t>本文レベル4</a:t>
            </a:r>
          </a:p>
          <a:p>
            <a:pPr lvl="4"/>
            <a:r>
              <a:t>本文レベル5</a:t>
            </a:r>
          </a:p>
        </p:txBody>
      </p:sp>
      <p:sp>
        <p:nvSpPr>
          <p:cNvPr id="72" name="Text Placeholder 4"/>
          <p:cNvSpPr/>
          <p:nvPr>
            <p:ph type="body" sz="quarter" idx="21"/>
          </p:nvPr>
        </p:nvSpPr>
        <p:spPr>
          <a:xfrm>
            <a:off x="4241975" y="1905000"/>
            <a:ext cx="3298114" cy="576263"/>
          </a:xfrm>
          <a:prstGeom prst="rect">
            <a:avLst/>
          </a:prstGeom>
        </p:spPr>
        <p:txBody>
          <a:bodyPr anchor="b"/>
          <a:lstStyle/>
          <a:p>
            <a:pPr marL="0" indent="0">
              <a:buClrTx/>
              <a:buSzTx/>
              <a:buNone/>
              <a:defRPr sz="2400">
                <a:solidFill>
                  <a:schemeClr val="accent1"/>
                </a:solidFill>
              </a:defRPr>
            </a:pPr>
          </a:p>
        </p:txBody>
      </p:sp>
      <p:sp>
        <p:nvSpPr>
          <p:cNvPr id="73"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のみ">
    <p:spTree>
      <p:nvGrpSpPr>
        <p:cNvPr id="1" name=""/>
        <p:cNvGrpSpPr/>
        <p:nvPr/>
      </p:nvGrpSpPr>
      <p:grpSpPr>
        <a:xfrm>
          <a:off x="0" y="0"/>
          <a:ext cx="0" cy="0"/>
          <a:chOff x="0" y="0"/>
          <a:chExt cx="0" cy="0"/>
        </a:xfrm>
      </p:grpSpPr>
      <p:sp>
        <p:nvSpPr>
          <p:cNvPr id="80" name="タイトルテキスト"/>
          <p:cNvSpPr txBox="1"/>
          <p:nvPr>
            <p:ph type="title"/>
          </p:nvPr>
        </p:nvSpPr>
        <p:spPr>
          <a:xfrm>
            <a:off x="484709" y="452718"/>
            <a:ext cx="7055382" cy="1400531"/>
          </a:xfrm>
          <a:prstGeom prst="rect">
            <a:avLst/>
          </a:prstGeom>
        </p:spPr>
        <p:txBody>
          <a:bodyPr>
            <a:normAutofit fontScale="100000" lnSpcReduction="0"/>
          </a:bodyPr>
          <a:lstStyle/>
          <a:p>
            <a:pPr/>
            <a:r>
              <a:t>タイトルテキスト</a:t>
            </a:r>
          </a:p>
        </p:txBody>
      </p:sp>
      <p:sp>
        <p:nvSpPr>
          <p:cNvPr id="81"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白紙">
    <p:spTree>
      <p:nvGrpSpPr>
        <p:cNvPr id="1" name=""/>
        <p:cNvGrpSpPr/>
        <p:nvPr/>
      </p:nvGrpSpPr>
      <p:grpSpPr>
        <a:xfrm>
          <a:off x="0" y="0"/>
          <a:ext cx="0" cy="0"/>
          <a:chOff x="0" y="0"/>
          <a:chExt cx="0" cy="0"/>
        </a:xfrm>
      </p:grpSpPr>
      <p:sp>
        <p:nvSpPr>
          <p:cNvPr id="88"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付きのコンテンツ">
    <p:spTree>
      <p:nvGrpSpPr>
        <p:cNvPr id="1" name=""/>
        <p:cNvGrpSpPr/>
        <p:nvPr/>
      </p:nvGrpSpPr>
      <p:grpSpPr>
        <a:xfrm>
          <a:off x="0" y="0"/>
          <a:ext cx="0" cy="0"/>
          <a:chOff x="0" y="0"/>
          <a:chExt cx="0" cy="0"/>
        </a:xfrm>
      </p:grpSpPr>
      <p:sp>
        <p:nvSpPr>
          <p:cNvPr id="95" name="タイトルテキスト"/>
          <p:cNvSpPr txBox="1"/>
          <p:nvPr>
            <p:ph type="title"/>
          </p:nvPr>
        </p:nvSpPr>
        <p:spPr>
          <a:xfrm>
            <a:off x="866441" y="1447800"/>
            <a:ext cx="2551463" cy="1447800"/>
          </a:xfrm>
          <a:prstGeom prst="rect">
            <a:avLst/>
          </a:prstGeom>
        </p:spPr>
        <p:txBody>
          <a:bodyPr anchor="b">
            <a:normAutofit fontScale="100000" lnSpcReduction="0"/>
          </a:bodyPr>
          <a:lstStyle>
            <a:lvl1pPr>
              <a:defRPr sz="2400"/>
            </a:lvl1pPr>
          </a:lstStyle>
          <a:p>
            <a:pPr/>
            <a:r>
              <a:t>タイトルテキスト</a:t>
            </a:r>
          </a:p>
        </p:txBody>
      </p:sp>
      <p:sp>
        <p:nvSpPr>
          <p:cNvPr id="96" name="本文レベル1…"/>
          <p:cNvSpPr txBox="1"/>
          <p:nvPr>
            <p:ph type="body" sz="half" idx="1"/>
          </p:nvPr>
        </p:nvSpPr>
        <p:spPr>
          <a:xfrm>
            <a:off x="3589397" y="1447800"/>
            <a:ext cx="3898014" cy="4572000"/>
          </a:xfrm>
          <a:prstGeom prst="rect">
            <a:avLst/>
          </a:prstGeom>
        </p:spPr>
        <p:txBody>
          <a:bodyPr anchor="ctr"/>
          <a:lstStyle/>
          <a:p>
            <a:pPr/>
            <a:r>
              <a:t>本文レベル1</a:t>
            </a:r>
          </a:p>
          <a:p>
            <a:pPr lvl="1"/>
            <a:r>
              <a:t>本文レベル2</a:t>
            </a:r>
          </a:p>
          <a:p>
            <a:pPr lvl="2"/>
            <a:r>
              <a:t>本文レベル3</a:t>
            </a:r>
          </a:p>
          <a:p>
            <a:pPr lvl="3"/>
            <a:r>
              <a:t>本文レベル4</a:t>
            </a:r>
          </a:p>
          <a:p>
            <a:pPr lvl="4"/>
            <a:r>
              <a:t>本文レベル5</a:t>
            </a:r>
          </a:p>
        </p:txBody>
      </p:sp>
      <p:sp>
        <p:nvSpPr>
          <p:cNvPr id="97" name="Text Placeholder 3"/>
          <p:cNvSpPr/>
          <p:nvPr>
            <p:ph type="body" sz="quarter" idx="21"/>
          </p:nvPr>
        </p:nvSpPr>
        <p:spPr>
          <a:xfrm>
            <a:off x="866441" y="3129281"/>
            <a:ext cx="2551463" cy="2895600"/>
          </a:xfrm>
          <a:prstGeom prst="rect">
            <a:avLst/>
          </a:prstGeom>
        </p:spPr>
        <p:txBody>
          <a:bodyPr/>
          <a:lstStyle/>
          <a:p>
            <a:pPr marL="0" indent="0">
              <a:buClrTx/>
              <a:buSzTx/>
              <a:buNone/>
              <a:defRPr sz="1400"/>
            </a:pPr>
          </a:p>
        </p:txBody>
      </p:sp>
      <p:sp>
        <p:nvSpPr>
          <p:cNvPr id="98"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Oval 21"/>
          <p:cNvSpPr/>
          <p:nvPr/>
        </p:nvSpPr>
        <p:spPr>
          <a:xfrm>
            <a:off x="6299432" y="1676400"/>
            <a:ext cx="2819401" cy="2819400"/>
          </a:xfrm>
          <a:prstGeom prst="ellipse">
            <a:avLst/>
          </a:prstGeom>
          <a:gradFill>
            <a:gsLst>
              <a:gs pos="0">
                <a:srgbClr val="7AC4F0">
                  <a:alpha val="7000"/>
                </a:srgbClr>
              </a:gs>
              <a:gs pos="36000">
                <a:srgbClr val="7AC4F0">
                  <a:alpha val="6000"/>
                </a:srgbClr>
              </a:gs>
              <a:gs pos="69000">
                <a:srgbClr val="7AC4F0">
                  <a:alpha val="0"/>
                </a:srgbClr>
              </a:gs>
            </a:gsLst>
            <a:path path="circle">
              <a:fillToRect l="37721" t="-19636" r="62278" b="119636"/>
            </a:path>
          </a:gradFill>
          <a:ln w="12700">
            <a:miter lim="400000"/>
          </a:ln>
        </p:spPr>
        <p:txBody>
          <a:bodyPr lIns="45719" rIns="45719"/>
          <a:lstStyle/>
          <a:p>
            <a:pPr>
              <a:defRPr sz="1800">
                <a:latin typeface="+mn-lt"/>
                <a:ea typeface="+mn-ea"/>
                <a:cs typeface="+mn-cs"/>
                <a:sym typeface="Century Gothic"/>
              </a:defRPr>
            </a:pPr>
          </a:p>
        </p:txBody>
      </p:sp>
      <p:sp>
        <p:nvSpPr>
          <p:cNvPr id="3" name="Oval 22"/>
          <p:cNvSpPr/>
          <p:nvPr/>
        </p:nvSpPr>
        <p:spPr>
          <a:xfrm>
            <a:off x="5689832" y="-457200"/>
            <a:ext cx="1600201" cy="1600200"/>
          </a:xfrm>
          <a:prstGeom prst="ellipse">
            <a:avLst/>
          </a:prstGeom>
          <a:gradFill>
            <a:gsLst>
              <a:gs pos="0">
                <a:srgbClr val="7AC4F0">
                  <a:alpha val="14000"/>
                </a:srgbClr>
              </a:gs>
              <a:gs pos="36000">
                <a:srgbClr val="7AC4F0">
                  <a:alpha val="7000"/>
                </a:srgbClr>
              </a:gs>
              <a:gs pos="73000">
                <a:srgbClr val="7AC4F0">
                  <a:alpha val="0"/>
                </a:srgbClr>
              </a:gs>
            </a:gsLst>
            <a:path path="circle">
              <a:fillToRect l="37721" t="-19636" r="62278" b="119636"/>
            </a:path>
          </a:gradFill>
          <a:ln w="12700">
            <a:miter lim="400000"/>
          </a:ln>
        </p:spPr>
        <p:txBody>
          <a:bodyPr lIns="45719" rIns="45719"/>
          <a:lstStyle/>
          <a:p>
            <a:pPr>
              <a:defRPr sz="1800">
                <a:latin typeface="+mn-lt"/>
                <a:ea typeface="+mn-ea"/>
                <a:cs typeface="+mn-cs"/>
                <a:sym typeface="Century Gothic"/>
              </a:defRPr>
            </a:pPr>
          </a:p>
        </p:txBody>
      </p:sp>
      <p:sp>
        <p:nvSpPr>
          <p:cNvPr id="4" name="Oval 23"/>
          <p:cNvSpPr/>
          <p:nvPr/>
        </p:nvSpPr>
        <p:spPr>
          <a:xfrm>
            <a:off x="6299432" y="6096000"/>
            <a:ext cx="990601" cy="990600"/>
          </a:xfrm>
          <a:prstGeom prst="ellipse">
            <a:avLst/>
          </a:prstGeom>
          <a:gradFill>
            <a:gsLst>
              <a:gs pos="0">
                <a:srgbClr val="7AC4F0">
                  <a:alpha val="14000"/>
                </a:srgbClr>
              </a:gs>
              <a:gs pos="36000">
                <a:srgbClr val="7AC4F0">
                  <a:alpha val="7000"/>
                </a:srgbClr>
              </a:gs>
              <a:gs pos="66000">
                <a:srgbClr val="7AC4F0">
                  <a:alpha val="0"/>
                </a:srgbClr>
              </a:gs>
            </a:gsLst>
            <a:path path="circle">
              <a:fillToRect l="37721" t="-19636" r="62278" b="119636"/>
            </a:path>
          </a:gradFill>
          <a:ln w="12700">
            <a:miter lim="400000"/>
          </a:ln>
        </p:spPr>
        <p:txBody>
          <a:bodyPr lIns="45719" rIns="45719"/>
          <a:lstStyle/>
          <a:p>
            <a:pPr>
              <a:defRPr sz="1800">
                <a:latin typeface="+mn-lt"/>
                <a:ea typeface="+mn-ea"/>
                <a:cs typeface="+mn-cs"/>
                <a:sym typeface="Century Gothic"/>
              </a:defRPr>
            </a:pPr>
          </a:p>
        </p:txBody>
      </p:sp>
      <p:sp>
        <p:nvSpPr>
          <p:cNvPr id="5" name="Oval 19"/>
          <p:cNvSpPr/>
          <p:nvPr/>
        </p:nvSpPr>
        <p:spPr>
          <a:xfrm>
            <a:off x="-153988" y="2667000"/>
            <a:ext cx="4191001" cy="4191000"/>
          </a:xfrm>
          <a:prstGeom prst="ellipse">
            <a:avLst/>
          </a:prstGeom>
          <a:gradFill>
            <a:gsLst>
              <a:gs pos="0">
                <a:srgbClr val="7AC4F0">
                  <a:alpha val="11000"/>
                </a:srgbClr>
              </a:gs>
              <a:gs pos="36000">
                <a:srgbClr val="7AC4F0">
                  <a:alpha val="10000"/>
                </a:srgbClr>
              </a:gs>
              <a:gs pos="75000">
                <a:srgbClr val="7AC4F0">
                  <a:alpha val="0"/>
                </a:srgbClr>
              </a:gs>
            </a:gsLst>
            <a:path path="circle">
              <a:fillToRect l="37721" t="-19636" r="62278" b="119636"/>
            </a:path>
          </a:gradFill>
          <a:ln w="12700">
            <a:miter lim="400000"/>
          </a:ln>
        </p:spPr>
        <p:txBody>
          <a:bodyPr lIns="45719" rIns="45719"/>
          <a:lstStyle/>
          <a:p>
            <a:pPr>
              <a:defRPr sz="1800">
                <a:latin typeface="+mn-lt"/>
                <a:ea typeface="+mn-ea"/>
                <a:cs typeface="+mn-cs"/>
                <a:sym typeface="Century Gothic"/>
              </a:defRPr>
            </a:pPr>
          </a:p>
        </p:txBody>
      </p:sp>
      <p:sp>
        <p:nvSpPr>
          <p:cNvPr id="6" name="Oval 20"/>
          <p:cNvSpPr/>
          <p:nvPr/>
        </p:nvSpPr>
        <p:spPr>
          <a:xfrm>
            <a:off x="-839788" y="2895600"/>
            <a:ext cx="2362201" cy="2362200"/>
          </a:xfrm>
          <a:prstGeom prst="ellipse">
            <a:avLst/>
          </a:prstGeom>
          <a:gradFill>
            <a:gsLst>
              <a:gs pos="0">
                <a:srgbClr val="7AC4F0">
                  <a:alpha val="8000"/>
                </a:srgbClr>
              </a:gs>
              <a:gs pos="36000">
                <a:srgbClr val="7AC4F0">
                  <a:alpha val="8000"/>
                </a:srgbClr>
              </a:gs>
              <a:gs pos="72000">
                <a:srgbClr val="7AC4F0">
                  <a:alpha val="0"/>
                </a:srgbClr>
              </a:gs>
            </a:gsLst>
            <a:path path="circle">
              <a:fillToRect l="37721" t="-19636" r="62278" b="119636"/>
            </a:path>
          </a:gradFill>
          <a:ln w="12700">
            <a:miter lim="400000"/>
          </a:ln>
        </p:spPr>
        <p:txBody>
          <a:bodyPr lIns="45719" rIns="45719"/>
          <a:lstStyle/>
          <a:p>
            <a:pPr>
              <a:defRPr sz="1800">
                <a:latin typeface="+mn-lt"/>
                <a:ea typeface="+mn-ea"/>
                <a:cs typeface="+mn-cs"/>
                <a:sym typeface="Century Gothic"/>
              </a:defRPr>
            </a:pPr>
          </a:p>
        </p:txBody>
      </p:sp>
      <p:sp>
        <p:nvSpPr>
          <p:cNvPr id="7" name="Rectangle 18"/>
          <p:cNvSpPr/>
          <p:nvPr/>
        </p:nvSpPr>
        <p:spPr>
          <a:xfrm>
            <a:off x="7745644" y="0"/>
            <a:ext cx="685801" cy="1099458"/>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defRPr sz="1800">
                <a:latin typeface="+mn-lt"/>
                <a:ea typeface="+mn-ea"/>
                <a:cs typeface="+mn-cs"/>
                <a:sym typeface="Century Gothic"/>
              </a:defRPr>
            </a:pPr>
          </a:p>
        </p:txBody>
      </p:sp>
      <p:sp>
        <p:nvSpPr>
          <p:cNvPr id="8" name="タイトルテキスト"/>
          <p:cNvSpPr txBox="1"/>
          <p:nvPr>
            <p:ph type="title"/>
          </p:nvPr>
        </p:nvSpPr>
        <p:spPr>
          <a:xfrm>
            <a:off x="457200" y="274637"/>
            <a:ext cx="8229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タイトルテキスト</a:t>
            </a:r>
          </a:p>
        </p:txBody>
      </p:sp>
      <p:sp>
        <p:nvSpPr>
          <p:cNvPr id="9" name="本文レベル1…"/>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本文レベル1</a:t>
            </a:r>
          </a:p>
          <a:p>
            <a:pPr lvl="1"/>
            <a:r>
              <a:t>本文レベル2</a:t>
            </a:r>
          </a:p>
          <a:p>
            <a:pPr lvl="2"/>
            <a:r>
              <a:t>本文レベル3</a:t>
            </a:r>
          </a:p>
          <a:p>
            <a:pPr lvl="3"/>
            <a:r>
              <a:t>本文レベル4</a:t>
            </a:r>
          </a:p>
          <a:p>
            <a:pPr lvl="4"/>
            <a:r>
              <a:t>本文レベル5</a:t>
            </a:r>
          </a:p>
        </p:txBody>
      </p:sp>
      <p:sp>
        <p:nvSpPr>
          <p:cNvPr id="10" name="スライド番号"/>
          <p:cNvSpPr txBox="1"/>
          <p:nvPr>
            <p:ph type="sldNum" sz="quarter" idx="2"/>
          </p:nvPr>
        </p:nvSpPr>
        <p:spPr>
          <a:xfrm>
            <a:off x="7831694" y="540182"/>
            <a:ext cx="498287" cy="523241"/>
          </a:xfrm>
          <a:prstGeom prst="rect">
            <a:avLst/>
          </a:prstGeom>
          <a:ln w="12700">
            <a:miter lim="400000"/>
          </a:ln>
        </p:spPr>
        <p:txBody>
          <a:bodyPr wrap="none" lIns="45719" rIns="45719" anchor="b">
            <a:spAutoFit/>
          </a:bodyPr>
          <a:lstStyle>
            <a:lvl1pPr algn="ctr">
              <a:defRPr sz="2800">
                <a:latin typeface="+mn-lt"/>
                <a:ea typeface="+mn-ea"/>
                <a:cs typeface="+mn-cs"/>
                <a:sym typeface="Century Gothic"/>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transition xmlns:p14="http://schemas.microsoft.com/office/powerpoint/2010/main" spd="med" advClick="1"/>
  <p:txStyles>
    <p:titleStyle>
      <a:lvl1pPr marL="0" marR="0" indent="0" algn="l" defTabSz="457200" rtl="0" latinLnBrk="0">
        <a:lnSpc>
          <a:spcPct val="100000"/>
        </a:lnSpc>
        <a:spcBef>
          <a:spcPts val="0"/>
        </a:spcBef>
        <a:spcAft>
          <a:spcPts val="0"/>
        </a:spcAft>
        <a:buClrTx/>
        <a:buSzTx/>
        <a:buFontTx/>
        <a:buNone/>
        <a:tabLst/>
        <a:defRPr b="0" baseline="0" cap="none" i="0" spc="0" strike="noStrike" sz="4200" u="none">
          <a:solidFill>
            <a:srgbClr val="EBEBEB"/>
          </a:solidFill>
          <a:uFillTx/>
          <a:latin typeface="+mn-lt"/>
          <a:ea typeface="+mn-ea"/>
          <a:cs typeface="+mn-cs"/>
          <a:sym typeface="Century Gothic"/>
        </a:defRPr>
      </a:lvl1pPr>
      <a:lvl2pPr marL="0" marR="0" indent="0" algn="l" defTabSz="457200" rtl="0" latinLnBrk="0">
        <a:lnSpc>
          <a:spcPct val="100000"/>
        </a:lnSpc>
        <a:spcBef>
          <a:spcPts val="0"/>
        </a:spcBef>
        <a:spcAft>
          <a:spcPts val="0"/>
        </a:spcAft>
        <a:buClrTx/>
        <a:buSzTx/>
        <a:buFontTx/>
        <a:buNone/>
        <a:tabLst/>
        <a:defRPr b="0" baseline="0" cap="none" i="0" spc="0" strike="noStrike" sz="4200" u="none">
          <a:solidFill>
            <a:srgbClr val="EBEBEB"/>
          </a:solidFill>
          <a:uFillTx/>
          <a:latin typeface="+mn-lt"/>
          <a:ea typeface="+mn-ea"/>
          <a:cs typeface="+mn-cs"/>
          <a:sym typeface="Century Gothic"/>
        </a:defRPr>
      </a:lvl2pPr>
      <a:lvl3pPr marL="0" marR="0" indent="0" algn="l" defTabSz="457200" rtl="0" latinLnBrk="0">
        <a:lnSpc>
          <a:spcPct val="100000"/>
        </a:lnSpc>
        <a:spcBef>
          <a:spcPts val="0"/>
        </a:spcBef>
        <a:spcAft>
          <a:spcPts val="0"/>
        </a:spcAft>
        <a:buClrTx/>
        <a:buSzTx/>
        <a:buFontTx/>
        <a:buNone/>
        <a:tabLst/>
        <a:defRPr b="0" baseline="0" cap="none" i="0" spc="0" strike="noStrike" sz="4200" u="none">
          <a:solidFill>
            <a:srgbClr val="EBEBEB"/>
          </a:solidFill>
          <a:uFillTx/>
          <a:latin typeface="+mn-lt"/>
          <a:ea typeface="+mn-ea"/>
          <a:cs typeface="+mn-cs"/>
          <a:sym typeface="Century Gothic"/>
        </a:defRPr>
      </a:lvl3pPr>
      <a:lvl4pPr marL="0" marR="0" indent="0" algn="l" defTabSz="457200" rtl="0" latinLnBrk="0">
        <a:lnSpc>
          <a:spcPct val="100000"/>
        </a:lnSpc>
        <a:spcBef>
          <a:spcPts val="0"/>
        </a:spcBef>
        <a:spcAft>
          <a:spcPts val="0"/>
        </a:spcAft>
        <a:buClrTx/>
        <a:buSzTx/>
        <a:buFontTx/>
        <a:buNone/>
        <a:tabLst/>
        <a:defRPr b="0" baseline="0" cap="none" i="0" spc="0" strike="noStrike" sz="4200" u="none">
          <a:solidFill>
            <a:srgbClr val="EBEBEB"/>
          </a:solidFill>
          <a:uFillTx/>
          <a:latin typeface="+mn-lt"/>
          <a:ea typeface="+mn-ea"/>
          <a:cs typeface="+mn-cs"/>
          <a:sym typeface="Century Gothic"/>
        </a:defRPr>
      </a:lvl4pPr>
      <a:lvl5pPr marL="0" marR="0" indent="0" algn="l" defTabSz="457200" rtl="0" latinLnBrk="0">
        <a:lnSpc>
          <a:spcPct val="100000"/>
        </a:lnSpc>
        <a:spcBef>
          <a:spcPts val="0"/>
        </a:spcBef>
        <a:spcAft>
          <a:spcPts val="0"/>
        </a:spcAft>
        <a:buClrTx/>
        <a:buSzTx/>
        <a:buFontTx/>
        <a:buNone/>
        <a:tabLst/>
        <a:defRPr b="0" baseline="0" cap="none" i="0" spc="0" strike="noStrike" sz="4200" u="none">
          <a:solidFill>
            <a:srgbClr val="EBEBEB"/>
          </a:solidFill>
          <a:uFillTx/>
          <a:latin typeface="+mn-lt"/>
          <a:ea typeface="+mn-ea"/>
          <a:cs typeface="+mn-cs"/>
          <a:sym typeface="Century Gothic"/>
        </a:defRPr>
      </a:lvl5pPr>
      <a:lvl6pPr marL="0" marR="0" indent="0" algn="l" defTabSz="457200" rtl="0" latinLnBrk="0">
        <a:lnSpc>
          <a:spcPct val="100000"/>
        </a:lnSpc>
        <a:spcBef>
          <a:spcPts val="0"/>
        </a:spcBef>
        <a:spcAft>
          <a:spcPts val="0"/>
        </a:spcAft>
        <a:buClrTx/>
        <a:buSzTx/>
        <a:buFontTx/>
        <a:buNone/>
        <a:tabLst/>
        <a:defRPr b="0" baseline="0" cap="none" i="0" spc="0" strike="noStrike" sz="4200" u="none">
          <a:solidFill>
            <a:srgbClr val="EBEBEB"/>
          </a:solidFill>
          <a:uFillTx/>
          <a:latin typeface="+mn-lt"/>
          <a:ea typeface="+mn-ea"/>
          <a:cs typeface="+mn-cs"/>
          <a:sym typeface="Century Gothic"/>
        </a:defRPr>
      </a:lvl6pPr>
      <a:lvl7pPr marL="0" marR="0" indent="0" algn="l" defTabSz="457200" rtl="0" latinLnBrk="0">
        <a:lnSpc>
          <a:spcPct val="100000"/>
        </a:lnSpc>
        <a:spcBef>
          <a:spcPts val="0"/>
        </a:spcBef>
        <a:spcAft>
          <a:spcPts val="0"/>
        </a:spcAft>
        <a:buClrTx/>
        <a:buSzTx/>
        <a:buFontTx/>
        <a:buNone/>
        <a:tabLst/>
        <a:defRPr b="0" baseline="0" cap="none" i="0" spc="0" strike="noStrike" sz="4200" u="none">
          <a:solidFill>
            <a:srgbClr val="EBEBEB"/>
          </a:solidFill>
          <a:uFillTx/>
          <a:latin typeface="+mn-lt"/>
          <a:ea typeface="+mn-ea"/>
          <a:cs typeface="+mn-cs"/>
          <a:sym typeface="Century Gothic"/>
        </a:defRPr>
      </a:lvl7pPr>
      <a:lvl8pPr marL="0" marR="0" indent="0" algn="l" defTabSz="457200" rtl="0" latinLnBrk="0">
        <a:lnSpc>
          <a:spcPct val="100000"/>
        </a:lnSpc>
        <a:spcBef>
          <a:spcPts val="0"/>
        </a:spcBef>
        <a:spcAft>
          <a:spcPts val="0"/>
        </a:spcAft>
        <a:buClrTx/>
        <a:buSzTx/>
        <a:buFontTx/>
        <a:buNone/>
        <a:tabLst/>
        <a:defRPr b="0" baseline="0" cap="none" i="0" spc="0" strike="noStrike" sz="4200" u="none">
          <a:solidFill>
            <a:srgbClr val="EBEBEB"/>
          </a:solidFill>
          <a:uFillTx/>
          <a:latin typeface="+mn-lt"/>
          <a:ea typeface="+mn-ea"/>
          <a:cs typeface="+mn-cs"/>
          <a:sym typeface="Century Gothic"/>
        </a:defRPr>
      </a:lvl8pPr>
      <a:lvl9pPr marL="0" marR="0" indent="0" algn="l" defTabSz="457200" rtl="0" latinLnBrk="0">
        <a:lnSpc>
          <a:spcPct val="100000"/>
        </a:lnSpc>
        <a:spcBef>
          <a:spcPts val="0"/>
        </a:spcBef>
        <a:spcAft>
          <a:spcPts val="0"/>
        </a:spcAft>
        <a:buClrTx/>
        <a:buSzTx/>
        <a:buFontTx/>
        <a:buNone/>
        <a:tabLst/>
        <a:defRPr b="0" baseline="0" cap="none" i="0" spc="0" strike="noStrike" sz="4200" u="none">
          <a:solidFill>
            <a:srgbClr val="EBEBEB"/>
          </a:solidFill>
          <a:uFillTx/>
          <a:latin typeface="+mn-lt"/>
          <a:ea typeface="+mn-ea"/>
          <a:cs typeface="+mn-cs"/>
          <a:sym typeface="Century Gothic"/>
        </a:defRPr>
      </a:lvl9pPr>
    </p:titleStyle>
    <p:bodyStyle>
      <a:lvl1pPr marL="342900" marR="0" indent="-342900" algn="l" defTabSz="457200" rtl="0" latinLnBrk="0">
        <a:lnSpc>
          <a:spcPct val="100000"/>
        </a:lnSpc>
        <a:spcBef>
          <a:spcPts val="1000"/>
        </a:spcBef>
        <a:spcAft>
          <a:spcPts val="0"/>
        </a:spcAft>
        <a:buClr>
          <a:schemeClr val="accent1"/>
        </a:buClr>
        <a:buSzPct val="80000"/>
        <a:buFontTx/>
        <a:buChar char=""/>
        <a:tabLst/>
        <a:defRPr b="0" baseline="0" cap="none" i="0" spc="0" strike="noStrike" sz="2000" u="none">
          <a:solidFill>
            <a:srgbClr val="FFFFFF"/>
          </a:solidFill>
          <a:uFillTx/>
          <a:latin typeface="+mn-lt"/>
          <a:ea typeface="+mn-ea"/>
          <a:cs typeface="+mn-cs"/>
          <a:sym typeface="Century Gothic"/>
        </a:defRPr>
      </a:lvl1pPr>
      <a:lvl2pPr marL="774700" marR="0" indent="-317500" algn="l" defTabSz="457200" rtl="0" latinLnBrk="0">
        <a:lnSpc>
          <a:spcPct val="100000"/>
        </a:lnSpc>
        <a:spcBef>
          <a:spcPts val="1000"/>
        </a:spcBef>
        <a:spcAft>
          <a:spcPts val="0"/>
        </a:spcAft>
        <a:buClr>
          <a:schemeClr val="accent1"/>
        </a:buClr>
        <a:buSzPct val="80000"/>
        <a:buFontTx/>
        <a:buChar char=""/>
        <a:tabLst/>
        <a:defRPr b="0" baseline="0" cap="none" i="0" spc="0" strike="noStrike" sz="2000" u="none">
          <a:solidFill>
            <a:srgbClr val="FFFFFF"/>
          </a:solidFill>
          <a:uFillTx/>
          <a:latin typeface="+mn-lt"/>
          <a:ea typeface="+mn-ea"/>
          <a:cs typeface="+mn-cs"/>
          <a:sym typeface="Century Gothic"/>
        </a:defRPr>
      </a:lvl2pPr>
      <a:lvl3pPr marL="1200150" marR="0" indent="-285750" algn="l" defTabSz="457200" rtl="0" latinLnBrk="0">
        <a:lnSpc>
          <a:spcPct val="100000"/>
        </a:lnSpc>
        <a:spcBef>
          <a:spcPts val="1000"/>
        </a:spcBef>
        <a:spcAft>
          <a:spcPts val="0"/>
        </a:spcAft>
        <a:buClr>
          <a:schemeClr val="accent1"/>
        </a:buClr>
        <a:buSzPct val="80000"/>
        <a:buFontTx/>
        <a:buChar char=""/>
        <a:tabLst/>
        <a:defRPr b="0" baseline="0" cap="none" i="0" spc="0" strike="noStrike" sz="2000" u="none">
          <a:solidFill>
            <a:srgbClr val="FFFFFF"/>
          </a:solidFill>
          <a:uFillTx/>
          <a:latin typeface="+mn-lt"/>
          <a:ea typeface="+mn-ea"/>
          <a:cs typeface="+mn-cs"/>
          <a:sym typeface="Century Gothic"/>
        </a:defRPr>
      </a:lvl3pPr>
      <a:lvl4pPr marL="1698171" marR="0" indent="-326571" algn="l" defTabSz="457200" rtl="0" latinLnBrk="0">
        <a:lnSpc>
          <a:spcPct val="100000"/>
        </a:lnSpc>
        <a:spcBef>
          <a:spcPts val="1000"/>
        </a:spcBef>
        <a:spcAft>
          <a:spcPts val="0"/>
        </a:spcAft>
        <a:buClr>
          <a:schemeClr val="accent1"/>
        </a:buClr>
        <a:buSzPct val="80000"/>
        <a:buFontTx/>
        <a:buChar char=""/>
        <a:tabLst/>
        <a:defRPr b="0" baseline="0" cap="none" i="0" spc="0" strike="noStrike" sz="2000" u="none">
          <a:solidFill>
            <a:srgbClr val="FFFFFF"/>
          </a:solidFill>
          <a:uFillTx/>
          <a:latin typeface="+mn-lt"/>
          <a:ea typeface="+mn-ea"/>
          <a:cs typeface="+mn-cs"/>
          <a:sym typeface="Century Gothic"/>
        </a:defRPr>
      </a:lvl4pPr>
      <a:lvl5pPr marL="2155371" marR="0" indent="-326571" algn="l" defTabSz="457200" rtl="0" latinLnBrk="0">
        <a:lnSpc>
          <a:spcPct val="100000"/>
        </a:lnSpc>
        <a:spcBef>
          <a:spcPts val="1000"/>
        </a:spcBef>
        <a:spcAft>
          <a:spcPts val="0"/>
        </a:spcAft>
        <a:buClr>
          <a:schemeClr val="accent1"/>
        </a:buClr>
        <a:buSzPct val="80000"/>
        <a:buFontTx/>
        <a:buChar char=""/>
        <a:tabLst/>
        <a:defRPr b="0" baseline="0" cap="none" i="0" spc="0" strike="noStrike" sz="2000" u="none">
          <a:solidFill>
            <a:srgbClr val="FFFFFF"/>
          </a:solidFill>
          <a:uFillTx/>
          <a:latin typeface="+mn-lt"/>
          <a:ea typeface="+mn-ea"/>
          <a:cs typeface="+mn-cs"/>
          <a:sym typeface="Century Gothic"/>
        </a:defRPr>
      </a:lvl5pPr>
      <a:lvl6pPr marL="2612571" marR="0" indent="-326571" algn="l" defTabSz="457200" rtl="0" latinLnBrk="0">
        <a:lnSpc>
          <a:spcPct val="100000"/>
        </a:lnSpc>
        <a:spcBef>
          <a:spcPts val="1000"/>
        </a:spcBef>
        <a:spcAft>
          <a:spcPts val="0"/>
        </a:spcAft>
        <a:buClr>
          <a:schemeClr val="accent1"/>
        </a:buClr>
        <a:buSzPct val="80000"/>
        <a:buFontTx/>
        <a:buChar char=""/>
        <a:tabLst/>
        <a:defRPr b="0" baseline="0" cap="none" i="0" spc="0" strike="noStrike" sz="2000" u="none">
          <a:solidFill>
            <a:srgbClr val="FFFFFF"/>
          </a:solidFill>
          <a:uFillTx/>
          <a:latin typeface="+mn-lt"/>
          <a:ea typeface="+mn-ea"/>
          <a:cs typeface="+mn-cs"/>
          <a:sym typeface="Century Gothic"/>
        </a:defRPr>
      </a:lvl6pPr>
      <a:lvl7pPr marL="3069771" marR="0" indent="-326571" algn="l" defTabSz="457200" rtl="0" latinLnBrk="0">
        <a:lnSpc>
          <a:spcPct val="100000"/>
        </a:lnSpc>
        <a:spcBef>
          <a:spcPts val="1000"/>
        </a:spcBef>
        <a:spcAft>
          <a:spcPts val="0"/>
        </a:spcAft>
        <a:buClr>
          <a:schemeClr val="accent1"/>
        </a:buClr>
        <a:buSzPct val="80000"/>
        <a:buFontTx/>
        <a:buChar char=""/>
        <a:tabLst/>
        <a:defRPr b="0" baseline="0" cap="none" i="0" spc="0" strike="noStrike" sz="2000" u="none">
          <a:solidFill>
            <a:srgbClr val="FFFFFF"/>
          </a:solidFill>
          <a:uFillTx/>
          <a:latin typeface="+mn-lt"/>
          <a:ea typeface="+mn-ea"/>
          <a:cs typeface="+mn-cs"/>
          <a:sym typeface="Century Gothic"/>
        </a:defRPr>
      </a:lvl7pPr>
      <a:lvl8pPr marL="3526971" marR="0" indent="-326571" algn="l" defTabSz="457200" rtl="0" latinLnBrk="0">
        <a:lnSpc>
          <a:spcPct val="100000"/>
        </a:lnSpc>
        <a:spcBef>
          <a:spcPts val="1000"/>
        </a:spcBef>
        <a:spcAft>
          <a:spcPts val="0"/>
        </a:spcAft>
        <a:buClr>
          <a:schemeClr val="accent1"/>
        </a:buClr>
        <a:buSzPct val="80000"/>
        <a:buFontTx/>
        <a:buChar char=""/>
        <a:tabLst/>
        <a:defRPr b="0" baseline="0" cap="none" i="0" spc="0" strike="noStrike" sz="2000" u="none">
          <a:solidFill>
            <a:srgbClr val="FFFFFF"/>
          </a:solidFill>
          <a:uFillTx/>
          <a:latin typeface="+mn-lt"/>
          <a:ea typeface="+mn-ea"/>
          <a:cs typeface="+mn-cs"/>
          <a:sym typeface="Century Gothic"/>
        </a:defRPr>
      </a:lvl8pPr>
      <a:lvl9pPr marL="3984171" marR="0" indent="-326571" algn="l" defTabSz="457200" rtl="0" latinLnBrk="0">
        <a:lnSpc>
          <a:spcPct val="100000"/>
        </a:lnSpc>
        <a:spcBef>
          <a:spcPts val="1000"/>
        </a:spcBef>
        <a:spcAft>
          <a:spcPts val="0"/>
        </a:spcAft>
        <a:buClr>
          <a:schemeClr val="accent1"/>
        </a:buClr>
        <a:buSzPct val="80000"/>
        <a:buFontTx/>
        <a:buChar char=""/>
        <a:tabLst/>
        <a:defRPr b="0" baseline="0" cap="none" i="0" spc="0" strike="noStrike" sz="2000" u="none">
          <a:solidFill>
            <a:srgbClr val="FFFFFF"/>
          </a:solidFill>
          <a:uFillTx/>
          <a:latin typeface="+mn-lt"/>
          <a:ea typeface="+mn-ea"/>
          <a:cs typeface="+mn-cs"/>
          <a:sym typeface="Century Gothic"/>
        </a:defRPr>
      </a:lvl9pPr>
    </p:bodyStyle>
    <p:otherStyle>
      <a:lvl1pPr marL="0" marR="0" indent="0" algn="ctr" defTabSz="4572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entury Gothic"/>
        </a:defRPr>
      </a:lvl1pPr>
      <a:lvl2pPr marL="0" marR="0" indent="457200" algn="ctr" defTabSz="4572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entury Gothic"/>
        </a:defRPr>
      </a:lvl2pPr>
      <a:lvl3pPr marL="0" marR="0" indent="914400" algn="ctr" defTabSz="4572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entury Gothic"/>
        </a:defRPr>
      </a:lvl3pPr>
      <a:lvl4pPr marL="0" marR="0" indent="1371600" algn="ctr" defTabSz="4572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entury Gothic"/>
        </a:defRPr>
      </a:lvl4pPr>
      <a:lvl5pPr marL="0" marR="0" indent="1828800" algn="ctr" defTabSz="4572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entury Gothic"/>
        </a:defRPr>
      </a:lvl5pPr>
      <a:lvl6pPr marL="0" marR="0" indent="2286000" algn="ctr" defTabSz="4572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entury Gothic"/>
        </a:defRPr>
      </a:lvl6pPr>
      <a:lvl7pPr marL="0" marR="0" indent="2743200" algn="ctr" defTabSz="4572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entury Gothic"/>
        </a:defRPr>
      </a:lvl7pPr>
      <a:lvl8pPr marL="0" marR="0" indent="3200400" algn="ctr" defTabSz="4572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entury Gothic"/>
        </a:defRPr>
      </a:lvl8pPr>
      <a:lvl9pPr marL="0" marR="0" indent="3657600" algn="ctr" defTabSz="4572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entury Gothic"/>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3.png"/><Relationship Id="rId4" Type="http://schemas.openxmlformats.org/officeDocument/2006/relationships/image" Target="../media/image2.jpeg"/><Relationship Id="rId5"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タイトル 2"/>
          <p:cNvSpPr txBox="1"/>
          <p:nvPr>
            <p:ph type="title"/>
          </p:nvPr>
        </p:nvSpPr>
        <p:spPr>
          <a:xfrm>
            <a:off x="467543" y="476672"/>
            <a:ext cx="7287929" cy="720081"/>
          </a:xfrm>
          <a:prstGeom prst="rect">
            <a:avLst/>
          </a:prstGeom>
        </p:spPr>
        <p:txBody>
          <a:bodyPr/>
          <a:lstStyle/>
          <a:p>
            <a:pPr>
              <a:defRPr sz="3700"/>
            </a:pPr>
            <a:r>
              <a:rPr>
                <a:latin typeface="+mj-lt"/>
                <a:ea typeface="+mj-ea"/>
                <a:cs typeface="+mj-cs"/>
                <a:sym typeface="Helvetica"/>
              </a:rPr>
              <a:t>パネリストの体験から</a:t>
            </a:r>
            <a:r>
              <a:rPr sz="2900">
                <a:latin typeface="+mj-lt"/>
                <a:ea typeface="+mj-ea"/>
                <a:cs typeface="+mj-cs"/>
                <a:sym typeface="Helvetica"/>
              </a:rPr>
              <a:t>(Seiji)</a:t>
            </a:r>
          </a:p>
        </p:txBody>
      </p:sp>
      <p:grpSp>
        <p:nvGrpSpPr>
          <p:cNvPr id="195" name="正方形/長方形 7"/>
          <p:cNvGrpSpPr/>
          <p:nvPr/>
        </p:nvGrpSpPr>
        <p:grpSpPr>
          <a:xfrm>
            <a:off x="129530" y="1268005"/>
            <a:ext cx="8884940" cy="3342408"/>
            <a:chOff x="0" y="0"/>
            <a:chExt cx="8884939" cy="3342406"/>
          </a:xfrm>
        </p:grpSpPr>
        <p:sp>
          <p:nvSpPr>
            <p:cNvPr id="193" name="四角形"/>
            <p:cNvSpPr/>
            <p:nvPr/>
          </p:nvSpPr>
          <p:spPr>
            <a:xfrm>
              <a:off x="0" y="0"/>
              <a:ext cx="8884940" cy="3342407"/>
            </a:xfrm>
            <a:prstGeom prst="rect">
              <a:avLst/>
            </a:prstGeom>
            <a:solidFill>
              <a:srgbClr val="000000"/>
            </a:solidFill>
            <a:ln w="19050" cap="rnd">
              <a:solidFill>
                <a:srgbClr val="000000"/>
              </a:solidFill>
              <a:prstDash val="solid"/>
              <a:round/>
            </a:ln>
            <a:effectLst/>
          </p:spPr>
          <p:txBody>
            <a:bodyPr wrap="square" lIns="45719" tIns="45719" rIns="45719" bIns="45719" numCol="1" anchor="ctr">
              <a:noAutofit/>
            </a:bodyPr>
            <a:lstStyle/>
            <a:p>
              <a:pPr algn="ctr">
                <a:defRPr sz="1800">
                  <a:latin typeface="+mn-lt"/>
                  <a:ea typeface="+mn-ea"/>
                  <a:cs typeface="+mn-cs"/>
                  <a:sym typeface="Century Gothic"/>
                </a:defRPr>
              </a:pPr>
            </a:p>
          </p:txBody>
        </p:sp>
        <p:sp>
          <p:nvSpPr>
            <p:cNvPr id="194" name="失敗体験(過去の失敗)① 増えないチケット…"/>
            <p:cNvSpPr txBox="1"/>
            <p:nvPr/>
          </p:nvSpPr>
          <p:spPr>
            <a:xfrm>
              <a:off x="202522" y="101761"/>
              <a:ext cx="8479895" cy="31359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a:defRPr>
                  <a:latin typeface="+mj-lt"/>
                  <a:ea typeface="+mj-ea"/>
                  <a:cs typeface="+mj-cs"/>
                  <a:sym typeface="Helvetica"/>
                </a:defRPr>
              </a:pPr>
              <a:r>
                <a:t>失敗体験(過去の失敗)①　</a:t>
              </a:r>
              <a:r>
                <a:rPr b="1"/>
                <a:t>増えないチケット</a:t>
              </a:r>
            </a:p>
            <a:p>
              <a:pPr>
                <a:defRPr>
                  <a:latin typeface="+mj-lt"/>
                  <a:ea typeface="+mj-ea"/>
                  <a:cs typeface="+mj-cs"/>
                  <a:sym typeface="Helvetica"/>
                </a:defRPr>
              </a:pPr>
              <a:r>
                <a:t>6人程度のチーム運営で、「課長命令」でRedmine導入を決定。そのため、どの様なツールなのか「誰も分からない状態」であった。作業をチケットというもので簡単に管理ができ、「</a:t>
              </a:r>
              <a:r>
                <a:rPr>
                  <a:solidFill>
                    <a:srgbClr val="FF2600"/>
                  </a:solidFill>
                </a:rPr>
                <a:t>プロジェクト運用・管理が楽になる</a:t>
              </a:r>
              <a:r>
                <a:t>」という触れ込みのみで導入を決定。いざ、実際に使い始めると、「使い方、進め方が分からない」。プロジェクトは分かるが、「チケットって何？」。チケットを書こうとすると「ロールやフローが分からない」。チケットの「書き方がわからない」。チケットに「何を書いたらいいかがわからない」。会社のプロセスに合わせた「運用方法がわからない」。そのため、チケットを書くという行為に「時間を取ることが煩わしい」と感じる人が続出。結果、誰もチケットを書かなくなり、</a:t>
              </a:r>
              <a:r>
                <a:rPr b="1">
                  <a:solidFill>
                    <a:srgbClr val="FF2600"/>
                  </a:solidFill>
                </a:rPr>
                <a:t>チケットが増えなくなってしまった</a:t>
              </a:r>
              <a:r>
                <a:t>。そして、誰もいなくなってしまった…。</a:t>
              </a:r>
            </a:p>
          </p:txBody>
        </p:sp>
      </p:grpSp>
      <p:grpSp>
        <p:nvGrpSpPr>
          <p:cNvPr id="198" name="正方形/長方形 7"/>
          <p:cNvGrpSpPr/>
          <p:nvPr/>
        </p:nvGrpSpPr>
        <p:grpSpPr>
          <a:xfrm>
            <a:off x="129530" y="4778960"/>
            <a:ext cx="8884940" cy="2007438"/>
            <a:chOff x="0" y="0"/>
            <a:chExt cx="8884939" cy="2007436"/>
          </a:xfrm>
        </p:grpSpPr>
        <p:sp>
          <p:nvSpPr>
            <p:cNvPr id="196" name="四角形"/>
            <p:cNvSpPr/>
            <p:nvPr/>
          </p:nvSpPr>
          <p:spPr>
            <a:xfrm>
              <a:off x="0" y="0"/>
              <a:ext cx="8884940" cy="2007437"/>
            </a:xfrm>
            <a:prstGeom prst="rect">
              <a:avLst/>
            </a:prstGeom>
            <a:solidFill>
              <a:srgbClr val="000000"/>
            </a:solidFill>
            <a:ln w="19050" cap="rnd">
              <a:solidFill>
                <a:srgbClr val="000000"/>
              </a:solidFill>
              <a:prstDash val="solid"/>
              <a:round/>
            </a:ln>
            <a:effectLst/>
          </p:spPr>
          <p:txBody>
            <a:bodyPr wrap="square" lIns="45719" tIns="45719" rIns="45719" bIns="45719" numCol="1" anchor="ctr">
              <a:noAutofit/>
            </a:bodyPr>
            <a:lstStyle/>
            <a:p>
              <a:pPr algn="ctr">
                <a:defRPr sz="1800">
                  <a:latin typeface="+mn-lt"/>
                  <a:ea typeface="+mn-ea"/>
                  <a:cs typeface="+mn-cs"/>
                  <a:sym typeface="Century Gothic"/>
                </a:defRPr>
              </a:pPr>
            </a:p>
          </p:txBody>
        </p:sp>
        <p:sp>
          <p:nvSpPr>
            <p:cNvPr id="197" name="失敗の要因…"/>
            <p:cNvSpPr txBox="1"/>
            <p:nvPr/>
          </p:nvSpPr>
          <p:spPr>
            <a:xfrm>
              <a:off x="202522" y="61117"/>
              <a:ext cx="8479895" cy="18834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a:defRPr>
                  <a:latin typeface="+mj-lt"/>
                  <a:ea typeface="+mj-ea"/>
                  <a:cs typeface="+mj-cs"/>
                  <a:sym typeface="Helvetica"/>
                </a:defRPr>
              </a:pPr>
              <a:r>
                <a:t>失敗の要因</a:t>
              </a:r>
            </a:p>
            <a:p>
              <a:pPr>
                <a:defRPr>
                  <a:latin typeface="+mj-lt"/>
                  <a:ea typeface="+mj-ea"/>
                  <a:cs typeface="+mj-cs"/>
                  <a:sym typeface="Helvetica"/>
                </a:defRPr>
              </a:pPr>
              <a:r>
                <a:t>・課長(上司)命令によって導入を決定。→推進者がおらず、他人任せ状態に。</a:t>
              </a:r>
            </a:p>
            <a:p>
              <a:pPr>
                <a:defRPr>
                  <a:latin typeface="+mj-lt"/>
                  <a:ea typeface="+mj-ea"/>
                  <a:cs typeface="+mj-cs"/>
                  <a:sym typeface="Helvetica"/>
                </a:defRPr>
              </a:pPr>
              <a:r>
                <a:t>・「</a:t>
              </a:r>
              <a:r>
                <a:rPr b="1">
                  <a:solidFill>
                    <a:srgbClr val="FF2600"/>
                  </a:solidFill>
                </a:rPr>
                <a:t>楽になるという妄想</a:t>
              </a:r>
              <a:r>
                <a:t>」で導入を決定。→使い方のイメージ共有を怠った。</a:t>
              </a:r>
            </a:p>
            <a:p>
              <a:pPr>
                <a:defRPr>
                  <a:latin typeface="+mj-lt"/>
                  <a:ea typeface="+mj-ea"/>
                  <a:cs typeface="+mj-cs"/>
                  <a:sym typeface="Helvetica"/>
                </a:defRPr>
              </a:pPr>
              <a:r>
                <a:t>・チケットの書き方や運用の仕方を決めずに運営。</a:t>
              </a:r>
            </a:p>
            <a:p>
              <a:pPr>
                <a:defRPr>
                  <a:latin typeface="+mj-lt"/>
                  <a:ea typeface="+mj-ea"/>
                  <a:cs typeface="+mj-cs"/>
                  <a:sym typeface="Helvetica"/>
                </a:defRPr>
              </a:pPr>
              <a:r>
                <a:t>・社内プロセスに合った活用方法を検討せずに運営。</a:t>
              </a:r>
            </a:p>
            <a:p>
              <a:pPr>
                <a:defRPr>
                  <a:latin typeface="+mj-lt"/>
                  <a:ea typeface="+mj-ea"/>
                  <a:cs typeface="+mj-cs"/>
                  <a:sym typeface="Helvetica"/>
                </a:defRPr>
              </a:pPr>
              <a:r>
                <a:t>→プロセスやルール決定を怠った。</a:t>
              </a:r>
            </a:p>
          </p:txBody>
        </p:sp>
      </p:grpSp>
      <p:grpSp>
        <p:nvGrpSpPr>
          <p:cNvPr id="201" name="角丸四角形"/>
          <p:cNvGrpSpPr/>
          <p:nvPr/>
        </p:nvGrpSpPr>
        <p:grpSpPr>
          <a:xfrm>
            <a:off x="7470614" y="6364404"/>
            <a:ext cx="1526421" cy="237489"/>
            <a:chOff x="0" y="0"/>
            <a:chExt cx="1526420" cy="237487"/>
          </a:xfrm>
        </p:grpSpPr>
        <p:sp>
          <p:nvSpPr>
            <p:cNvPr id="199" name="角丸四角形"/>
            <p:cNvSpPr/>
            <p:nvPr/>
          </p:nvSpPr>
          <p:spPr>
            <a:xfrm>
              <a:off x="0" y="23007"/>
              <a:ext cx="1526421" cy="191474"/>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b="1" sz="1100">
                  <a:solidFill>
                    <a:srgbClr val="FF0000"/>
                  </a:solidFill>
                  <a:latin typeface="+mj-lt"/>
                  <a:ea typeface="+mj-ea"/>
                  <a:cs typeface="+mj-cs"/>
                  <a:sym typeface="Helvetica"/>
                </a:defRPr>
              </a:pPr>
            </a:p>
          </p:txBody>
        </p:sp>
        <p:sp>
          <p:nvSpPr>
            <p:cNvPr id="200" name="プロセスやルール"/>
            <p:cNvSpPr txBox="1"/>
            <p:nvPr/>
          </p:nvSpPr>
          <p:spPr>
            <a:xfrm>
              <a:off x="14109" y="0"/>
              <a:ext cx="1498202" cy="2374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noAutofit/>
            </a:bodyPr>
            <a:lstStyle>
              <a:lvl1pPr algn="ctr">
                <a:defRPr b="1" sz="1100">
                  <a:solidFill>
                    <a:srgbClr val="FF0000"/>
                  </a:solidFill>
                  <a:latin typeface="+mj-lt"/>
                  <a:ea typeface="+mj-ea"/>
                  <a:cs typeface="+mj-cs"/>
                  <a:sym typeface="Helvetica"/>
                </a:defRPr>
              </a:lvl1pPr>
            </a:lstStyle>
            <a:p>
              <a:pPr/>
              <a:r>
                <a:t>プロセスやルール</a:t>
              </a:r>
            </a:p>
          </p:txBody>
        </p:sp>
      </p:grpSp>
      <p:grpSp>
        <p:nvGrpSpPr>
          <p:cNvPr id="204" name="角丸四角形"/>
          <p:cNvGrpSpPr/>
          <p:nvPr/>
        </p:nvGrpSpPr>
        <p:grpSpPr>
          <a:xfrm>
            <a:off x="7470614" y="5405882"/>
            <a:ext cx="1526421" cy="237488"/>
            <a:chOff x="0" y="0"/>
            <a:chExt cx="1526420" cy="237487"/>
          </a:xfrm>
        </p:grpSpPr>
        <p:sp>
          <p:nvSpPr>
            <p:cNvPr id="202" name="角丸四角形"/>
            <p:cNvSpPr/>
            <p:nvPr/>
          </p:nvSpPr>
          <p:spPr>
            <a:xfrm>
              <a:off x="0" y="23007"/>
              <a:ext cx="1526421" cy="191474"/>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b="1" sz="1100">
                  <a:solidFill>
                    <a:srgbClr val="FF0000"/>
                  </a:solidFill>
                  <a:latin typeface="+mn-lt"/>
                  <a:ea typeface="+mn-ea"/>
                  <a:cs typeface="+mn-cs"/>
                  <a:sym typeface="Century Gothic"/>
                </a:defRPr>
              </a:pPr>
            </a:p>
          </p:txBody>
        </p:sp>
        <p:sp>
          <p:nvSpPr>
            <p:cNvPr id="203" name="コミュニケーション"/>
            <p:cNvSpPr txBox="1"/>
            <p:nvPr/>
          </p:nvSpPr>
          <p:spPr>
            <a:xfrm>
              <a:off x="14109" y="0"/>
              <a:ext cx="1498202" cy="2374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noAutofit/>
            </a:bodyPr>
            <a:lstStyle>
              <a:lvl1pPr algn="ctr">
                <a:defRPr b="1" sz="1100">
                  <a:solidFill>
                    <a:srgbClr val="FF0000"/>
                  </a:solidFill>
                  <a:latin typeface="+mj-lt"/>
                  <a:ea typeface="+mj-ea"/>
                  <a:cs typeface="+mj-cs"/>
                  <a:sym typeface="Helvetica"/>
                </a:defRPr>
              </a:lvl1pPr>
            </a:lstStyle>
            <a:p>
              <a:pPr>
                <a:defRPr>
                  <a:latin typeface="+mn-lt"/>
                  <a:ea typeface="+mn-ea"/>
                  <a:cs typeface="+mn-cs"/>
                  <a:sym typeface="Century Gothic"/>
                </a:defRPr>
              </a:pPr>
              <a:r>
                <a:rPr>
                  <a:latin typeface="+mj-lt"/>
                  <a:ea typeface="+mj-ea"/>
                  <a:cs typeface="+mj-cs"/>
                  <a:sym typeface="Helvetica"/>
                </a:rPr>
                <a:t>コミュニケーション</a:t>
              </a:r>
            </a:p>
          </p:txBody>
        </p:sp>
      </p:grpSp>
      <p:grpSp>
        <p:nvGrpSpPr>
          <p:cNvPr id="207" name="角丸四角形"/>
          <p:cNvGrpSpPr/>
          <p:nvPr/>
        </p:nvGrpSpPr>
        <p:grpSpPr>
          <a:xfrm>
            <a:off x="7470614" y="4926620"/>
            <a:ext cx="1526421" cy="237489"/>
            <a:chOff x="0" y="0"/>
            <a:chExt cx="1526420" cy="237487"/>
          </a:xfrm>
        </p:grpSpPr>
        <p:sp>
          <p:nvSpPr>
            <p:cNvPr id="205" name="角丸四角形"/>
            <p:cNvSpPr/>
            <p:nvPr/>
          </p:nvSpPr>
          <p:spPr>
            <a:xfrm>
              <a:off x="0" y="23007"/>
              <a:ext cx="1526421" cy="191474"/>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b="1" sz="1100">
                  <a:solidFill>
                    <a:srgbClr val="FF0000"/>
                  </a:solidFill>
                  <a:latin typeface="+mn-lt"/>
                  <a:ea typeface="+mn-ea"/>
                  <a:cs typeface="+mn-cs"/>
                  <a:sym typeface="Century Gothic"/>
                </a:defRPr>
              </a:pPr>
            </a:p>
          </p:txBody>
        </p:sp>
        <p:sp>
          <p:nvSpPr>
            <p:cNvPr id="206" name="心理的安全性"/>
            <p:cNvSpPr txBox="1"/>
            <p:nvPr/>
          </p:nvSpPr>
          <p:spPr>
            <a:xfrm>
              <a:off x="14109" y="0"/>
              <a:ext cx="1498202" cy="2374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noAutofit/>
            </a:bodyPr>
            <a:lstStyle>
              <a:lvl1pPr algn="ctr">
                <a:defRPr b="1" sz="1100">
                  <a:solidFill>
                    <a:srgbClr val="FF0000"/>
                  </a:solidFill>
                  <a:latin typeface="+mj-lt"/>
                  <a:ea typeface="+mj-ea"/>
                  <a:cs typeface="+mj-cs"/>
                  <a:sym typeface="Helvetica"/>
                </a:defRPr>
              </a:lvl1pPr>
            </a:lstStyle>
            <a:p>
              <a:pPr>
                <a:defRPr>
                  <a:latin typeface="+mn-lt"/>
                  <a:ea typeface="+mn-ea"/>
                  <a:cs typeface="+mn-cs"/>
                  <a:sym typeface="Century Gothic"/>
                </a:defRPr>
              </a:pPr>
              <a:r>
                <a:rPr>
                  <a:latin typeface="+mj-lt"/>
                  <a:ea typeface="+mj-ea"/>
                  <a:cs typeface="+mj-cs"/>
                  <a:sym typeface="Helvetica"/>
                </a:rPr>
                <a:t>心理的安全性</a:t>
              </a:r>
            </a:p>
          </p:txBody>
        </p:sp>
      </p:grpSp>
      <p:grpSp>
        <p:nvGrpSpPr>
          <p:cNvPr id="210" name="角丸四角形"/>
          <p:cNvGrpSpPr/>
          <p:nvPr/>
        </p:nvGrpSpPr>
        <p:grpSpPr>
          <a:xfrm>
            <a:off x="7470614" y="5885143"/>
            <a:ext cx="1526421" cy="237489"/>
            <a:chOff x="0" y="0"/>
            <a:chExt cx="1526420" cy="237487"/>
          </a:xfrm>
        </p:grpSpPr>
        <p:sp>
          <p:nvSpPr>
            <p:cNvPr id="208" name="角丸四角形"/>
            <p:cNvSpPr/>
            <p:nvPr/>
          </p:nvSpPr>
          <p:spPr>
            <a:xfrm>
              <a:off x="0" y="23007"/>
              <a:ext cx="1526421" cy="191474"/>
            </a:xfrm>
            <a:prstGeom prst="roundRect">
              <a:avLst>
                <a:gd name="adj" fmla="val 16667"/>
              </a:avLst>
            </a:prstGeom>
            <a:gradFill flip="none" rotWithShape="1">
              <a:gsLst>
                <a:gs pos="0">
                  <a:schemeClr val="accent4">
                    <a:hueOff val="308222"/>
                    <a:satOff val="-2899"/>
                    <a:lumOff val="31823"/>
                  </a:schemeClr>
                </a:gs>
                <a:gs pos="100000">
                  <a:schemeClr val="accent4">
                    <a:hueOff val="109697"/>
                    <a:lumOff val="12112"/>
                  </a:schemeClr>
                </a:gs>
              </a:gsLst>
              <a:lin ang="5400000" scaled="0"/>
            </a:gradFill>
            <a:ln w="9525" cap="rnd">
              <a:solidFill>
                <a:schemeClr val="accent4"/>
              </a:solidFill>
              <a:prstDash val="solid"/>
              <a:round/>
            </a:ln>
            <a:effectLst/>
          </p:spPr>
          <p:txBody>
            <a:bodyPr wrap="square" lIns="45719" tIns="45719" rIns="45719" bIns="45719" numCol="1" anchor="ctr">
              <a:noAutofit/>
            </a:bodyPr>
            <a:lstStyle/>
            <a:p>
              <a:pPr algn="ctr">
                <a:defRPr b="1" sz="1100">
                  <a:solidFill>
                    <a:srgbClr val="FF0000"/>
                  </a:solidFill>
                  <a:latin typeface="+mn-lt"/>
                  <a:ea typeface="+mn-ea"/>
                  <a:cs typeface="+mn-cs"/>
                  <a:sym typeface="Century Gothic"/>
                </a:defRPr>
              </a:pPr>
            </a:p>
          </p:txBody>
        </p:sp>
        <p:sp>
          <p:nvSpPr>
            <p:cNvPr id="209" name="ツールの使い方"/>
            <p:cNvSpPr txBox="1"/>
            <p:nvPr/>
          </p:nvSpPr>
          <p:spPr>
            <a:xfrm>
              <a:off x="14109" y="0"/>
              <a:ext cx="1498202" cy="2374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noAutofit/>
            </a:bodyPr>
            <a:lstStyle>
              <a:lvl1pPr algn="ctr">
                <a:defRPr b="1" sz="1100">
                  <a:solidFill>
                    <a:srgbClr val="FF0000"/>
                  </a:solidFill>
                  <a:latin typeface="+mj-lt"/>
                  <a:ea typeface="+mj-ea"/>
                  <a:cs typeface="+mj-cs"/>
                  <a:sym typeface="Helvetica"/>
                </a:defRPr>
              </a:lvl1pPr>
            </a:lstStyle>
            <a:p>
              <a:pPr>
                <a:defRPr>
                  <a:latin typeface="+mn-lt"/>
                  <a:ea typeface="+mn-ea"/>
                  <a:cs typeface="+mn-cs"/>
                  <a:sym typeface="Century Gothic"/>
                </a:defRPr>
              </a:pPr>
              <a:r>
                <a:rPr>
                  <a:latin typeface="+mj-lt"/>
                  <a:ea typeface="+mj-ea"/>
                  <a:cs typeface="+mj-cs"/>
                  <a:sym typeface="Helvetica"/>
                </a:rPr>
                <a:t>ツールの使い方</a:t>
              </a:r>
            </a:p>
          </p:txBody>
        </p:sp>
      </p:gr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タイトル 2"/>
          <p:cNvSpPr txBox="1"/>
          <p:nvPr>
            <p:ph type="title"/>
          </p:nvPr>
        </p:nvSpPr>
        <p:spPr>
          <a:xfrm>
            <a:off x="467543" y="476672"/>
            <a:ext cx="7287929" cy="720081"/>
          </a:xfrm>
          <a:prstGeom prst="rect">
            <a:avLst/>
          </a:prstGeom>
        </p:spPr>
        <p:txBody>
          <a:bodyPr/>
          <a:lstStyle>
            <a:lvl1pPr>
              <a:defRPr sz="3700">
                <a:latin typeface="+mj-lt"/>
                <a:ea typeface="+mj-ea"/>
                <a:cs typeface="+mj-cs"/>
                <a:sym typeface="Helvetica"/>
              </a:defRPr>
            </a:lvl1pPr>
          </a:lstStyle>
          <a:p>
            <a:pPr>
              <a:defRPr>
                <a:latin typeface="+mn-lt"/>
                <a:ea typeface="+mn-ea"/>
                <a:cs typeface="+mn-cs"/>
                <a:sym typeface="Century Gothic"/>
              </a:defRPr>
            </a:pPr>
            <a:r>
              <a:rPr>
                <a:latin typeface="+mj-lt"/>
                <a:ea typeface="+mj-ea"/>
                <a:cs typeface="+mj-cs"/>
                <a:sym typeface="Helvetica"/>
              </a:rPr>
              <a:t>パネリストの体験から</a:t>
            </a:r>
          </a:p>
        </p:txBody>
      </p:sp>
      <p:grpSp>
        <p:nvGrpSpPr>
          <p:cNvPr id="215" name="正方形/長方形 7"/>
          <p:cNvGrpSpPr/>
          <p:nvPr/>
        </p:nvGrpSpPr>
        <p:grpSpPr>
          <a:xfrm>
            <a:off x="129530" y="1268005"/>
            <a:ext cx="8884940" cy="3679732"/>
            <a:chOff x="0" y="0"/>
            <a:chExt cx="8884939" cy="3679730"/>
          </a:xfrm>
        </p:grpSpPr>
        <p:sp>
          <p:nvSpPr>
            <p:cNvPr id="213" name="四角形"/>
            <p:cNvSpPr/>
            <p:nvPr/>
          </p:nvSpPr>
          <p:spPr>
            <a:xfrm>
              <a:off x="0" y="0"/>
              <a:ext cx="8884940" cy="3679731"/>
            </a:xfrm>
            <a:prstGeom prst="rect">
              <a:avLst/>
            </a:prstGeom>
            <a:solidFill>
              <a:srgbClr val="000000"/>
            </a:solidFill>
            <a:ln w="19050" cap="rnd">
              <a:solidFill>
                <a:srgbClr val="000000"/>
              </a:solidFill>
              <a:prstDash val="solid"/>
              <a:round/>
            </a:ln>
            <a:effectLst/>
          </p:spPr>
          <p:txBody>
            <a:bodyPr wrap="square" lIns="45719" tIns="45719" rIns="45719" bIns="45719" numCol="1" anchor="ctr">
              <a:noAutofit/>
            </a:bodyPr>
            <a:lstStyle/>
            <a:p>
              <a:pPr algn="ctr">
                <a:defRPr sz="1800">
                  <a:latin typeface="+mn-lt"/>
                  <a:ea typeface="+mn-ea"/>
                  <a:cs typeface="+mn-cs"/>
                  <a:sym typeface="Century Gothic"/>
                </a:defRPr>
              </a:pPr>
            </a:p>
          </p:txBody>
        </p:sp>
        <p:sp>
          <p:nvSpPr>
            <p:cNvPr id="214" name="失敗体験(現在の失敗)② 減らないチケット…"/>
            <p:cNvSpPr txBox="1"/>
            <p:nvPr/>
          </p:nvSpPr>
          <p:spPr>
            <a:xfrm>
              <a:off x="202522" y="112031"/>
              <a:ext cx="8479895" cy="34523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a:defRPr>
                  <a:latin typeface="+mj-lt"/>
                  <a:ea typeface="+mj-ea"/>
                  <a:cs typeface="+mj-cs"/>
                  <a:sym typeface="Helvetica"/>
                </a:defRPr>
              </a:pPr>
              <a:r>
                <a:t>失敗体験(現在の失敗)②　</a:t>
              </a:r>
              <a:r>
                <a:rPr b="1"/>
                <a:t>減らないチケット</a:t>
              </a:r>
            </a:p>
            <a:p>
              <a:pPr>
                <a:defRPr>
                  <a:latin typeface="+mj-lt"/>
                  <a:ea typeface="+mj-ea"/>
                  <a:cs typeface="+mj-cs"/>
                  <a:sym typeface="Helvetica"/>
                </a:defRPr>
              </a:pPr>
              <a:r>
                <a:t>転職して心機一転。「私」によってRedmine導入を決定。ツールを社内に広めるために「簡単なルール」を策定。使い方や運用方法もある程度簡単に決定。社内導入から運用までを一手に引き受けて対応。実際に使ってもらうと前職と同様「書き方が分からない」という指摘は挙がってきた。そこで「</a:t>
              </a:r>
              <a:r>
                <a:rPr>
                  <a:solidFill>
                    <a:srgbClr val="FF2600"/>
                  </a:solidFill>
                </a:rPr>
                <a:t>チケットテンプレート」</a:t>
              </a:r>
              <a:r>
                <a:t>を導入して、書き方に関してはフォーマットを用意。これによって、書き方が分からないという声は減り、問題を解決。誰もチケットを書かなくなるということはなくなり、前職の失敗を解決！ドンドンチケットは増え、「</a:t>
              </a:r>
              <a:r>
                <a:rPr>
                  <a:solidFill>
                    <a:srgbClr val="FF2600"/>
                  </a:solidFill>
                </a:rPr>
                <a:t>ナレッジベース</a:t>
              </a:r>
              <a:r>
                <a:t>」としても機能している状態を確立。上手くいっている…はずだった…が、しかし！今度はチケットがどんどん増える一方で全く減らなくなってしまった。ドンドン増えるチケット…。さて、これからどうなっていくのか…次回の発表をお楽しみに！</a:t>
              </a:r>
            </a:p>
          </p:txBody>
        </p:sp>
      </p:grpSp>
      <p:grpSp>
        <p:nvGrpSpPr>
          <p:cNvPr id="218" name="正方形/長方形 7"/>
          <p:cNvGrpSpPr/>
          <p:nvPr/>
        </p:nvGrpSpPr>
        <p:grpSpPr>
          <a:xfrm>
            <a:off x="129530" y="5072741"/>
            <a:ext cx="8884940" cy="1713657"/>
            <a:chOff x="0" y="0"/>
            <a:chExt cx="8884939" cy="1713655"/>
          </a:xfrm>
        </p:grpSpPr>
        <p:sp>
          <p:nvSpPr>
            <p:cNvPr id="216" name="四角形"/>
            <p:cNvSpPr/>
            <p:nvPr/>
          </p:nvSpPr>
          <p:spPr>
            <a:xfrm>
              <a:off x="0" y="0"/>
              <a:ext cx="8884940" cy="1713656"/>
            </a:xfrm>
            <a:prstGeom prst="rect">
              <a:avLst/>
            </a:prstGeom>
            <a:solidFill>
              <a:srgbClr val="000000"/>
            </a:solidFill>
            <a:ln w="19050" cap="rnd">
              <a:solidFill>
                <a:srgbClr val="000000"/>
              </a:solidFill>
              <a:prstDash val="solid"/>
              <a:round/>
            </a:ln>
            <a:effectLst/>
          </p:spPr>
          <p:txBody>
            <a:bodyPr wrap="square" lIns="45719" tIns="45719" rIns="45719" bIns="45719" numCol="1" anchor="ctr">
              <a:noAutofit/>
            </a:bodyPr>
            <a:lstStyle/>
            <a:p>
              <a:pPr algn="ctr">
                <a:defRPr sz="1800">
                  <a:latin typeface="+mn-lt"/>
                  <a:ea typeface="+mn-ea"/>
                  <a:cs typeface="+mn-cs"/>
                  <a:sym typeface="Century Gothic"/>
                </a:defRPr>
              </a:pPr>
            </a:p>
          </p:txBody>
        </p:sp>
        <p:sp>
          <p:nvSpPr>
            <p:cNvPr id="217" name="失敗の要因…"/>
            <p:cNvSpPr txBox="1"/>
            <p:nvPr/>
          </p:nvSpPr>
          <p:spPr>
            <a:xfrm>
              <a:off x="202522" y="52173"/>
              <a:ext cx="8479895" cy="16077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a:defRPr>
                  <a:latin typeface="+mj-lt"/>
                  <a:ea typeface="+mj-ea"/>
                  <a:cs typeface="+mj-cs"/>
                  <a:sym typeface="Helvetica"/>
                </a:defRPr>
              </a:pPr>
              <a:r>
                <a:t>失敗の要因</a:t>
              </a:r>
            </a:p>
            <a:p>
              <a:pPr>
                <a:defRPr>
                  <a:latin typeface="+mj-lt"/>
                  <a:ea typeface="+mj-ea"/>
                  <a:cs typeface="+mj-cs"/>
                  <a:sym typeface="Helvetica"/>
                </a:defRPr>
              </a:pPr>
              <a:r>
                <a:t>・緩いルールで運営を開始→その後、ルール改善を怠ってしまった。</a:t>
              </a:r>
            </a:p>
            <a:p>
              <a:pPr>
                <a:defRPr>
                  <a:latin typeface="+mj-lt"/>
                  <a:ea typeface="+mj-ea"/>
                  <a:cs typeface="+mj-cs"/>
                  <a:sym typeface="Helvetica"/>
                </a:defRPr>
              </a:pPr>
              <a:r>
                <a:t>・Redmineのチケットクローズの条件を明確にできていない。</a:t>
              </a:r>
            </a:p>
            <a:p>
              <a:pPr>
                <a:defRPr>
                  <a:latin typeface="+mj-lt"/>
                  <a:ea typeface="+mj-ea"/>
                  <a:cs typeface="+mj-cs"/>
                  <a:sym typeface="Helvetica"/>
                </a:defRPr>
              </a:pPr>
              <a:r>
                <a:t>・チケットの期限を過ぎても放置されている状態が続いている。</a:t>
              </a:r>
            </a:p>
          </p:txBody>
        </p:sp>
      </p:gr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タイトル 2"/>
          <p:cNvSpPr txBox="1"/>
          <p:nvPr>
            <p:ph type="title"/>
          </p:nvPr>
        </p:nvSpPr>
        <p:spPr>
          <a:xfrm>
            <a:off x="467543" y="476672"/>
            <a:ext cx="7287929" cy="720081"/>
          </a:xfrm>
          <a:prstGeom prst="rect">
            <a:avLst/>
          </a:prstGeom>
        </p:spPr>
        <p:txBody>
          <a:bodyPr/>
          <a:lstStyle>
            <a:lvl1pPr>
              <a:defRPr sz="3700">
                <a:latin typeface="+mj-lt"/>
                <a:ea typeface="+mj-ea"/>
                <a:cs typeface="+mj-cs"/>
                <a:sym typeface="Helvetica"/>
              </a:defRPr>
            </a:lvl1pPr>
          </a:lstStyle>
          <a:p>
            <a:pPr>
              <a:defRPr>
                <a:latin typeface="+mn-lt"/>
                <a:ea typeface="+mn-ea"/>
                <a:cs typeface="+mn-cs"/>
                <a:sym typeface="Century Gothic"/>
              </a:defRPr>
            </a:pPr>
            <a:r>
              <a:rPr>
                <a:latin typeface="+mj-lt"/>
                <a:ea typeface="+mj-ea"/>
                <a:cs typeface="+mj-cs"/>
                <a:sym typeface="Helvetica"/>
              </a:rPr>
              <a:t>自己紹介</a:t>
            </a:r>
          </a:p>
        </p:txBody>
      </p:sp>
      <p:sp>
        <p:nvSpPr>
          <p:cNvPr id="221" name="テキスト ボックス 4"/>
          <p:cNvSpPr txBox="1"/>
          <p:nvPr/>
        </p:nvSpPr>
        <p:spPr>
          <a:xfrm>
            <a:off x="353256" y="1332286"/>
            <a:ext cx="8637521" cy="125984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150000"/>
              </a:lnSpc>
              <a:tabLst>
                <a:tab pos="1600200" algn="l"/>
              </a:tabLst>
              <a:defRPr>
                <a:latin typeface="メイリオ"/>
                <a:ea typeface="メイリオ"/>
                <a:cs typeface="メイリオ"/>
                <a:sym typeface="メイリオ"/>
              </a:defRPr>
            </a:pPr>
            <a:r>
              <a:t>モデレーター：松谷 秀久（まつたに）</a:t>
            </a:r>
            <a:br/>
            <a:r>
              <a:t>	NTT</a:t>
            </a:r>
            <a:r>
              <a:t>コムウェア（株）所属</a:t>
            </a:r>
            <a:r>
              <a:t>	</a:t>
            </a:r>
          </a:p>
          <a:p>
            <a:pPr>
              <a:lnSpc>
                <a:spcPct val="150000"/>
              </a:lnSpc>
              <a:tabLst>
                <a:tab pos="1600200" algn="l"/>
              </a:tabLst>
              <a:defRPr>
                <a:latin typeface="メイリオ"/>
                <a:ea typeface="メイリオ"/>
                <a:cs typeface="メイリオ"/>
                <a:sym typeface="メイリオ"/>
              </a:defRPr>
            </a:pPr>
            <a:r>
              <a:t>	</a:t>
            </a:r>
            <a:r>
              <a:t>チケット管理に全集中！</a:t>
            </a:r>
          </a:p>
        </p:txBody>
      </p:sp>
      <p:grpSp>
        <p:nvGrpSpPr>
          <p:cNvPr id="224" name="四角形: 角を丸くする 5"/>
          <p:cNvGrpSpPr/>
          <p:nvPr/>
        </p:nvGrpSpPr>
        <p:grpSpPr>
          <a:xfrm>
            <a:off x="5868144" y="1413514"/>
            <a:ext cx="1887327" cy="1115758"/>
            <a:chOff x="0" y="0"/>
            <a:chExt cx="1887326" cy="1115756"/>
          </a:xfrm>
        </p:grpSpPr>
        <p:sp>
          <p:nvSpPr>
            <p:cNvPr id="222" name="角丸四角形"/>
            <p:cNvSpPr/>
            <p:nvPr/>
          </p:nvSpPr>
          <p:spPr>
            <a:xfrm>
              <a:off x="0" y="0"/>
              <a:ext cx="1887327" cy="1115757"/>
            </a:xfrm>
            <a:prstGeom prst="roundRect">
              <a:avLst>
                <a:gd name="adj" fmla="val 16667"/>
              </a:avLst>
            </a:prstGeom>
            <a:gradFill flip="none" rotWithShape="1">
              <a:gsLst>
                <a:gs pos="0">
                  <a:srgbClr val="A6DFF3"/>
                </a:gs>
                <a:gs pos="100000">
                  <a:srgbClr val="43B2D8"/>
                </a:gs>
              </a:gsLst>
              <a:lin ang="5400000" scaled="0"/>
            </a:gradFill>
            <a:ln w="12700" cap="flat">
              <a:noFill/>
              <a:miter lim="400000"/>
            </a:ln>
            <a:effectLst>
              <a:outerShdw sx="100000" sy="100000" kx="0" ky="0" algn="b" rotWithShape="0" blurRad="63500" dist="38100" dir="5400000">
                <a:srgbClr val="000000">
                  <a:alpha val="60000"/>
                </a:srgbClr>
              </a:outerShdw>
            </a:effectLst>
          </p:spPr>
          <p:txBody>
            <a:bodyPr wrap="square" lIns="45719" tIns="45719" rIns="45719" bIns="45719" numCol="1" anchor="ctr">
              <a:noAutofit/>
            </a:bodyPr>
            <a:lstStyle/>
            <a:p>
              <a:pPr algn="ctr">
                <a:defRPr sz="1800">
                  <a:latin typeface="+mn-lt"/>
                  <a:ea typeface="+mn-ea"/>
                  <a:cs typeface="+mn-cs"/>
                  <a:sym typeface="Century Gothic"/>
                </a:defRPr>
              </a:pPr>
            </a:p>
          </p:txBody>
        </p:sp>
        <p:sp>
          <p:nvSpPr>
            <p:cNvPr id="223" name="運用管理…"/>
            <p:cNvSpPr txBox="1"/>
            <p:nvPr/>
          </p:nvSpPr>
          <p:spPr>
            <a:xfrm>
              <a:off x="100186" y="321658"/>
              <a:ext cx="1686954" cy="472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sz="1200">
                  <a:latin typeface="メイリオ"/>
                  <a:ea typeface="メイリオ"/>
                  <a:cs typeface="メイリオ"/>
                  <a:sym typeface="メイリオ"/>
                </a:defRPr>
              </a:pPr>
              <a:r>
                <a:t>運用管理</a:t>
              </a:r>
            </a:p>
            <a:p>
              <a:pPr algn="ctr">
                <a:defRPr sz="1200">
                  <a:latin typeface="メイリオ"/>
                  <a:ea typeface="メイリオ"/>
                  <a:cs typeface="メイリオ"/>
                  <a:sym typeface="メイリオ"/>
                </a:defRPr>
              </a:pPr>
              <a:r>
                <a:t>ＳＥマネジメント</a:t>
              </a:r>
            </a:p>
          </p:txBody>
        </p:sp>
      </p:grpSp>
      <p:pic>
        <p:nvPicPr>
          <p:cNvPr id="225" name="図 6" descr="図 6"/>
          <p:cNvPicPr>
            <a:picLocks noChangeAspect="1"/>
          </p:cNvPicPr>
          <p:nvPr/>
        </p:nvPicPr>
        <p:blipFill>
          <a:blip r:embed="rId2">
            <a:extLst/>
          </a:blip>
          <a:stretch>
            <a:fillRect/>
          </a:stretch>
        </p:blipFill>
        <p:spPr>
          <a:xfrm>
            <a:off x="7829005" y="1398643"/>
            <a:ext cx="1057686" cy="1057686"/>
          </a:xfrm>
          <a:prstGeom prst="rect">
            <a:avLst/>
          </a:prstGeom>
          <a:ln w="12700">
            <a:miter lim="400000"/>
          </a:ln>
        </p:spPr>
      </p:pic>
      <p:sp>
        <p:nvSpPr>
          <p:cNvPr id="226" name="テキスト ボックス 9"/>
          <p:cNvSpPr txBox="1"/>
          <p:nvPr/>
        </p:nvSpPr>
        <p:spPr>
          <a:xfrm>
            <a:off x="318728" y="2636911"/>
            <a:ext cx="8637521" cy="125984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150000"/>
              </a:lnSpc>
              <a:tabLst>
                <a:tab pos="1600200" algn="l"/>
              </a:tabLst>
              <a:defRPr>
                <a:latin typeface="メイリオ"/>
                <a:ea typeface="メイリオ"/>
                <a:cs typeface="メイリオ"/>
                <a:sym typeface="メイリオ"/>
              </a:defRPr>
            </a:pPr>
            <a:r>
              <a:t>パネリスト　：蘇田 亮（りょうま）</a:t>
            </a:r>
            <a:br/>
            <a:r>
              <a:t>	</a:t>
            </a:r>
            <a:r>
              <a:t>（株）つうけんアドバンスシステムズ所属</a:t>
            </a:r>
            <a:br/>
            <a:r>
              <a:t>	</a:t>
            </a:r>
            <a:r>
              <a:t>チケットは回るんじゃない、回すんだ！</a:t>
            </a:r>
          </a:p>
        </p:txBody>
      </p:sp>
      <p:grpSp>
        <p:nvGrpSpPr>
          <p:cNvPr id="229" name="四角形: 角を丸くする 10"/>
          <p:cNvGrpSpPr/>
          <p:nvPr/>
        </p:nvGrpSpPr>
        <p:grpSpPr>
          <a:xfrm>
            <a:off x="5868144" y="2701654"/>
            <a:ext cx="1887327" cy="1115758"/>
            <a:chOff x="0" y="0"/>
            <a:chExt cx="1887326" cy="1115756"/>
          </a:xfrm>
        </p:grpSpPr>
        <p:sp>
          <p:nvSpPr>
            <p:cNvPr id="227" name="角丸四角形"/>
            <p:cNvSpPr/>
            <p:nvPr/>
          </p:nvSpPr>
          <p:spPr>
            <a:xfrm>
              <a:off x="0" y="0"/>
              <a:ext cx="1887327" cy="1115757"/>
            </a:xfrm>
            <a:prstGeom prst="roundRect">
              <a:avLst>
                <a:gd name="adj" fmla="val 16667"/>
              </a:avLst>
            </a:prstGeom>
            <a:gradFill flip="none" rotWithShape="1">
              <a:gsLst>
                <a:gs pos="0">
                  <a:srgbClr val="A6DFF3"/>
                </a:gs>
                <a:gs pos="100000">
                  <a:srgbClr val="43B2D8"/>
                </a:gs>
              </a:gsLst>
              <a:lin ang="5400000" scaled="0"/>
            </a:gradFill>
            <a:ln w="12700" cap="flat">
              <a:noFill/>
              <a:miter lim="400000"/>
            </a:ln>
            <a:effectLst>
              <a:outerShdw sx="100000" sy="100000" kx="0" ky="0" algn="b" rotWithShape="0" blurRad="63500" dist="38100" dir="5400000">
                <a:srgbClr val="000000">
                  <a:alpha val="60000"/>
                </a:srgbClr>
              </a:outerShdw>
            </a:effectLst>
          </p:spPr>
          <p:txBody>
            <a:bodyPr wrap="square" lIns="45719" tIns="45719" rIns="45719" bIns="45719" numCol="1" anchor="ctr">
              <a:noAutofit/>
            </a:bodyPr>
            <a:lstStyle/>
            <a:p>
              <a:pPr algn="ctr">
                <a:defRPr sz="1800">
                  <a:latin typeface="+mn-lt"/>
                  <a:ea typeface="+mn-ea"/>
                  <a:cs typeface="+mn-cs"/>
                  <a:sym typeface="Century Gothic"/>
                </a:defRPr>
              </a:pPr>
            </a:p>
          </p:txBody>
        </p:sp>
        <p:sp>
          <p:nvSpPr>
            <p:cNvPr id="228" name="開発ー技術者／管理者…"/>
            <p:cNvSpPr txBox="1"/>
            <p:nvPr/>
          </p:nvSpPr>
          <p:spPr>
            <a:xfrm>
              <a:off x="100186" y="321658"/>
              <a:ext cx="1686954" cy="472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sz="1200">
                  <a:latin typeface="メイリオ"/>
                  <a:ea typeface="メイリオ"/>
                  <a:cs typeface="メイリオ"/>
                  <a:sym typeface="メイリオ"/>
                </a:defRPr>
              </a:pPr>
              <a:r>
                <a:t>開発ー技術者／管理者</a:t>
              </a:r>
            </a:p>
            <a:p>
              <a:pPr algn="ctr">
                <a:defRPr sz="1200">
                  <a:latin typeface="メイリオ"/>
                  <a:ea typeface="メイリオ"/>
                  <a:cs typeface="メイリオ"/>
                  <a:sym typeface="メイリオ"/>
                </a:defRPr>
              </a:pPr>
              <a:r>
                <a:t>インフラ系多い　</a:t>
              </a:r>
            </a:p>
          </p:txBody>
        </p:sp>
      </p:grpSp>
      <p:pic>
        <p:nvPicPr>
          <p:cNvPr id="230" name="図 11" descr="図 11"/>
          <p:cNvPicPr>
            <a:picLocks noChangeAspect="1"/>
          </p:cNvPicPr>
          <p:nvPr/>
        </p:nvPicPr>
        <p:blipFill>
          <a:blip r:embed="rId3">
            <a:extLst/>
          </a:blip>
          <a:srcRect l="19605" t="3810" r="14136" b="55174"/>
          <a:stretch>
            <a:fillRect/>
          </a:stretch>
        </p:blipFill>
        <p:spPr>
          <a:xfrm>
            <a:off x="7829004" y="2750633"/>
            <a:ext cx="1057687" cy="1105608"/>
          </a:xfrm>
          <a:prstGeom prst="rect">
            <a:avLst/>
          </a:prstGeom>
          <a:ln w="12700">
            <a:miter lim="400000"/>
          </a:ln>
        </p:spPr>
      </p:pic>
      <p:grpSp>
        <p:nvGrpSpPr>
          <p:cNvPr id="233" name="四角形: 角を丸くする 13"/>
          <p:cNvGrpSpPr/>
          <p:nvPr/>
        </p:nvGrpSpPr>
        <p:grpSpPr>
          <a:xfrm>
            <a:off x="5868144" y="3987582"/>
            <a:ext cx="1887327" cy="1115758"/>
            <a:chOff x="0" y="0"/>
            <a:chExt cx="1887326" cy="1115756"/>
          </a:xfrm>
        </p:grpSpPr>
        <p:sp>
          <p:nvSpPr>
            <p:cNvPr id="231" name="角丸四角形"/>
            <p:cNvSpPr/>
            <p:nvPr/>
          </p:nvSpPr>
          <p:spPr>
            <a:xfrm>
              <a:off x="0" y="0"/>
              <a:ext cx="1887327" cy="1115757"/>
            </a:xfrm>
            <a:prstGeom prst="roundRect">
              <a:avLst>
                <a:gd name="adj" fmla="val 16667"/>
              </a:avLst>
            </a:prstGeom>
            <a:gradFill flip="none" rotWithShape="1">
              <a:gsLst>
                <a:gs pos="0">
                  <a:srgbClr val="A6DFF3"/>
                </a:gs>
                <a:gs pos="100000">
                  <a:srgbClr val="43B2D8"/>
                </a:gs>
              </a:gsLst>
              <a:lin ang="5400000" scaled="0"/>
            </a:gradFill>
            <a:ln w="12700" cap="flat">
              <a:noFill/>
              <a:miter lim="400000"/>
            </a:ln>
            <a:effectLst>
              <a:outerShdw sx="100000" sy="100000" kx="0" ky="0" algn="b" rotWithShape="0" blurRad="63500" dist="38100" dir="5400000">
                <a:srgbClr val="000000">
                  <a:alpha val="60000"/>
                </a:srgbClr>
              </a:outerShdw>
            </a:effectLst>
          </p:spPr>
          <p:txBody>
            <a:bodyPr wrap="square" lIns="45719" tIns="45719" rIns="45719" bIns="45719" numCol="1" anchor="ctr">
              <a:noAutofit/>
            </a:bodyPr>
            <a:lstStyle/>
            <a:p>
              <a:pPr algn="ctr">
                <a:defRPr sz="1800">
                  <a:latin typeface="+mn-lt"/>
                  <a:ea typeface="+mn-ea"/>
                  <a:cs typeface="+mn-cs"/>
                  <a:sym typeface="Century Gothic"/>
                </a:defRPr>
              </a:pPr>
            </a:p>
          </p:txBody>
        </p:sp>
        <p:sp>
          <p:nvSpPr>
            <p:cNvPr id="232" name="開発ーマネジメント…"/>
            <p:cNvSpPr txBox="1"/>
            <p:nvPr/>
          </p:nvSpPr>
          <p:spPr>
            <a:xfrm>
              <a:off x="100186" y="321658"/>
              <a:ext cx="1686954" cy="472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sz="1200">
                  <a:latin typeface="メイリオ"/>
                  <a:ea typeface="メイリオ"/>
                  <a:cs typeface="メイリオ"/>
                  <a:sym typeface="メイリオ"/>
                </a:defRPr>
              </a:pPr>
              <a:r>
                <a:t>開発ーマネジメント</a:t>
              </a:r>
            </a:p>
            <a:p>
              <a:pPr algn="ctr">
                <a:defRPr sz="1200">
                  <a:latin typeface="メイリオ"/>
                  <a:ea typeface="メイリオ"/>
                  <a:cs typeface="メイリオ"/>
                  <a:sym typeface="メイリオ"/>
                </a:defRPr>
              </a:pPr>
              <a:r>
                <a:t>組み込み系</a:t>
              </a:r>
            </a:p>
          </p:txBody>
        </p:sp>
      </p:grpSp>
      <p:sp>
        <p:nvSpPr>
          <p:cNvPr id="234" name="テキスト ボックス 14"/>
          <p:cNvSpPr txBox="1"/>
          <p:nvPr/>
        </p:nvSpPr>
        <p:spPr>
          <a:xfrm>
            <a:off x="318728" y="3933788"/>
            <a:ext cx="8637521" cy="1259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150000"/>
              </a:lnSpc>
              <a:tabLst>
                <a:tab pos="1600200" algn="l"/>
              </a:tabLst>
              <a:defRPr>
                <a:latin typeface="メイリオ"/>
                <a:ea typeface="メイリオ"/>
                <a:cs typeface="メイリオ"/>
                <a:sym typeface="メイリオ"/>
              </a:defRPr>
            </a:pPr>
            <a:r>
              <a:t>パネリスト　：小林 稔央（ぼうこば</a:t>
            </a:r>
            <a:r>
              <a:t>)</a:t>
            </a:r>
            <a:br/>
            <a:r>
              <a:t>	</a:t>
            </a:r>
            <a:r>
              <a:t>富士ゼロックス（株）所属</a:t>
            </a:r>
            <a:br/>
            <a:r>
              <a:t>	</a:t>
            </a:r>
            <a:r>
              <a:t>それ、</a:t>
            </a:r>
            <a:r>
              <a:t>Redmine</a:t>
            </a:r>
            <a:r>
              <a:t>のせいじゃないよ？</a:t>
            </a:r>
          </a:p>
        </p:txBody>
      </p:sp>
      <p:pic>
        <p:nvPicPr>
          <p:cNvPr id="235" name="図 15" descr="図 15"/>
          <p:cNvPicPr>
            <a:picLocks noChangeAspect="1"/>
          </p:cNvPicPr>
          <p:nvPr/>
        </p:nvPicPr>
        <p:blipFill>
          <a:blip r:embed="rId4">
            <a:extLst/>
          </a:blip>
          <a:srcRect l="6164" t="3808" r="2037" b="2963"/>
          <a:stretch>
            <a:fillRect/>
          </a:stretch>
        </p:blipFill>
        <p:spPr>
          <a:xfrm>
            <a:off x="7829005" y="3958722"/>
            <a:ext cx="1105846" cy="1144618"/>
          </a:xfrm>
          <a:prstGeom prst="rect">
            <a:avLst/>
          </a:prstGeom>
          <a:ln w="12700">
            <a:miter lim="400000"/>
          </a:ln>
        </p:spPr>
      </p:pic>
      <p:grpSp>
        <p:nvGrpSpPr>
          <p:cNvPr id="238" name="四角形: 角を丸くする 17"/>
          <p:cNvGrpSpPr/>
          <p:nvPr/>
        </p:nvGrpSpPr>
        <p:grpSpPr>
          <a:xfrm>
            <a:off x="5868144" y="5311476"/>
            <a:ext cx="1887327" cy="1115758"/>
            <a:chOff x="0" y="0"/>
            <a:chExt cx="1887326" cy="1115756"/>
          </a:xfrm>
        </p:grpSpPr>
        <p:sp>
          <p:nvSpPr>
            <p:cNvPr id="236" name="角丸四角形"/>
            <p:cNvSpPr/>
            <p:nvPr/>
          </p:nvSpPr>
          <p:spPr>
            <a:xfrm>
              <a:off x="0" y="0"/>
              <a:ext cx="1887327" cy="1115757"/>
            </a:xfrm>
            <a:prstGeom prst="roundRect">
              <a:avLst>
                <a:gd name="adj" fmla="val 16667"/>
              </a:avLst>
            </a:prstGeom>
            <a:gradFill flip="none" rotWithShape="1">
              <a:gsLst>
                <a:gs pos="0">
                  <a:srgbClr val="A6DFF3"/>
                </a:gs>
                <a:gs pos="100000">
                  <a:srgbClr val="43B2D8"/>
                </a:gs>
              </a:gsLst>
              <a:lin ang="5400000" scaled="0"/>
            </a:gradFill>
            <a:ln w="12700" cap="flat">
              <a:noFill/>
              <a:miter lim="400000"/>
            </a:ln>
            <a:effectLst>
              <a:outerShdw sx="100000" sy="100000" kx="0" ky="0" algn="b" rotWithShape="0" blurRad="63500" dist="38100" dir="5400000">
                <a:srgbClr val="000000">
                  <a:alpha val="60000"/>
                </a:srgbClr>
              </a:outerShdw>
            </a:effectLst>
          </p:spPr>
          <p:txBody>
            <a:bodyPr wrap="square" lIns="45719" tIns="45719" rIns="45719" bIns="45719" numCol="1" anchor="ctr">
              <a:noAutofit/>
            </a:bodyPr>
            <a:lstStyle/>
            <a:p>
              <a:pPr algn="ctr">
                <a:defRPr sz="1800">
                  <a:latin typeface="+mn-lt"/>
                  <a:ea typeface="+mn-ea"/>
                  <a:cs typeface="+mn-cs"/>
                  <a:sym typeface="Century Gothic"/>
                </a:defRPr>
              </a:pPr>
            </a:p>
          </p:txBody>
        </p:sp>
        <p:sp>
          <p:nvSpPr>
            <p:cNvPr id="237" name="開発ー技術者／管理者…"/>
            <p:cNvSpPr txBox="1"/>
            <p:nvPr/>
          </p:nvSpPr>
          <p:spPr>
            <a:xfrm>
              <a:off x="100186" y="321658"/>
              <a:ext cx="1686954" cy="472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sz="1200">
                  <a:latin typeface="メイリオ"/>
                  <a:ea typeface="メイリオ"/>
                  <a:cs typeface="メイリオ"/>
                  <a:sym typeface="メイリオ"/>
                </a:defRPr>
              </a:pPr>
              <a:r>
                <a:t>開発ー技術者／管理者</a:t>
              </a:r>
            </a:p>
            <a:p>
              <a:pPr algn="ctr">
                <a:defRPr sz="1200">
                  <a:latin typeface="メイリオ"/>
                  <a:ea typeface="メイリオ"/>
                  <a:cs typeface="メイリオ"/>
                  <a:sym typeface="メイリオ"/>
                </a:defRPr>
              </a:pPr>
              <a:r>
                <a:t>組み込み系</a:t>
              </a:r>
            </a:p>
          </p:txBody>
        </p:sp>
      </p:grpSp>
      <p:sp>
        <p:nvSpPr>
          <p:cNvPr id="239" name="テキスト ボックス 18"/>
          <p:cNvSpPr txBox="1"/>
          <p:nvPr/>
        </p:nvSpPr>
        <p:spPr>
          <a:xfrm>
            <a:off x="318728" y="5283784"/>
            <a:ext cx="8637521" cy="125984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150000"/>
              </a:lnSpc>
              <a:tabLst>
                <a:tab pos="1600200" algn="l"/>
              </a:tabLst>
              <a:defRPr>
                <a:latin typeface="メイリオ"/>
                <a:ea typeface="メイリオ"/>
                <a:cs typeface="メイリオ"/>
                <a:sym typeface="メイリオ"/>
              </a:defRPr>
            </a:pPr>
            <a:r>
              <a:t>パネリスト　：正月 聖児（しょうづき</a:t>
            </a:r>
            <a:r>
              <a:t>)</a:t>
            </a:r>
            <a:br/>
            <a:r>
              <a:t>	</a:t>
            </a:r>
            <a:r>
              <a:t>（株）フルノシステムズ　所属</a:t>
            </a:r>
            <a:br/>
            <a:r>
              <a:t>	</a:t>
            </a:r>
            <a:r>
              <a:t>俺がRedmineマイスターだ！</a:t>
            </a:r>
          </a:p>
        </p:txBody>
      </p:sp>
      <p:pic>
        <p:nvPicPr>
          <p:cNvPr id="240" name="図 20" descr="図 20"/>
          <p:cNvPicPr>
            <a:picLocks noChangeAspect="1"/>
          </p:cNvPicPr>
          <p:nvPr/>
        </p:nvPicPr>
        <p:blipFill>
          <a:blip r:embed="rId5">
            <a:extLst/>
          </a:blip>
          <a:srcRect l="27162" t="18891" r="40550" b="32717"/>
          <a:stretch>
            <a:fillRect/>
          </a:stretch>
        </p:blipFill>
        <p:spPr>
          <a:xfrm>
            <a:off x="7823147" y="5283784"/>
            <a:ext cx="1089193" cy="111575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イオン">
  <a:themeElements>
    <a:clrScheme name="イオン">
      <a:dk1>
        <a:srgbClr val="FFFFFF"/>
      </a:dk1>
      <a:lt1>
        <a:srgbClr val="FFFFFF"/>
      </a:lt1>
      <a:dk2>
        <a:srgbClr val="A7A7A7"/>
      </a:dk2>
      <a:lt2>
        <a:srgbClr val="535353"/>
      </a:lt2>
      <a:accent1>
        <a:srgbClr val="ACD433"/>
      </a:accent1>
      <a:accent2>
        <a:srgbClr val="E6C133"/>
      </a:accent2>
      <a:accent3>
        <a:srgbClr val="EF7A24"/>
      </a:accent3>
      <a:accent4>
        <a:srgbClr val="5AA0F5"/>
      </a:accent4>
      <a:accent5>
        <a:srgbClr val="75CEEC"/>
      </a:accent5>
      <a:accent6>
        <a:srgbClr val="65D6A0"/>
      </a:accent6>
      <a:hlink>
        <a:srgbClr val="0000FF"/>
      </a:hlink>
      <a:folHlink>
        <a:srgbClr val="FF00FF"/>
      </a:folHlink>
    </a:clrScheme>
    <a:fontScheme name="イオン">
      <a:majorFont>
        <a:latin typeface="Helvetica"/>
        <a:ea typeface="Helvetica"/>
        <a:cs typeface="Helvetica"/>
      </a:majorFont>
      <a:minorFont>
        <a:latin typeface="Century Gothic"/>
        <a:ea typeface="Century Gothic"/>
        <a:cs typeface="Century Gothic"/>
      </a:minorFont>
    </a:fontScheme>
    <a:fmtScheme name="イオン">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45000"/>
              </a:srgbClr>
            </a:outerShdw>
          </a:effectLst>
        </a:effectStyle>
        <a:effectStyle>
          <a:effectLst>
            <a:outerShdw sx="100000" sy="100000" kx="0" ky="0" algn="b" rotWithShape="0" blurRad="38100" dist="25400" dir="5400000">
              <a:srgbClr val="000000">
                <a:alpha val="4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rnd">
          <a:solidFill>
            <a:schemeClr val="accent1"/>
          </a:solidFill>
          <a:prstDash val="solid"/>
          <a:round/>
        </a:ln>
        <a:effectLst>
          <a:outerShdw sx="100000" sy="100000" kx="0" ky="0" algn="b" rotWithShape="0" blurRad="38100" dist="25400" dir="5400000">
            <a:srgbClr val="000000">
              <a:alpha val="4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9050" cap="rnd">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FFFFFF"/>
            </a:solidFill>
            <a:effectLst/>
            <a:uFillTx/>
            <a:latin typeface="游ゴシック体 ミディアム"/>
            <a:ea typeface="游ゴシック体 ミディアム"/>
            <a:cs typeface="游ゴシック体 ミディアム"/>
            <a:sym typeface="游ゴシック体 ミディアム"/>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イオン">
  <a:themeElements>
    <a:clrScheme name="イオン">
      <a:dk1>
        <a:srgbClr val="000000"/>
      </a:dk1>
      <a:lt1>
        <a:srgbClr val="FFFFFF"/>
      </a:lt1>
      <a:dk2>
        <a:srgbClr val="A7A7A7"/>
      </a:dk2>
      <a:lt2>
        <a:srgbClr val="535353"/>
      </a:lt2>
      <a:accent1>
        <a:srgbClr val="ACD433"/>
      </a:accent1>
      <a:accent2>
        <a:srgbClr val="E6C133"/>
      </a:accent2>
      <a:accent3>
        <a:srgbClr val="EF7A24"/>
      </a:accent3>
      <a:accent4>
        <a:srgbClr val="5AA0F5"/>
      </a:accent4>
      <a:accent5>
        <a:srgbClr val="75CEEC"/>
      </a:accent5>
      <a:accent6>
        <a:srgbClr val="65D6A0"/>
      </a:accent6>
      <a:hlink>
        <a:srgbClr val="0000FF"/>
      </a:hlink>
      <a:folHlink>
        <a:srgbClr val="FF00FF"/>
      </a:folHlink>
    </a:clrScheme>
    <a:fontScheme name="イオン">
      <a:majorFont>
        <a:latin typeface="Helvetica"/>
        <a:ea typeface="Helvetica"/>
        <a:cs typeface="Helvetica"/>
      </a:majorFont>
      <a:minorFont>
        <a:latin typeface="Century Gothic"/>
        <a:ea typeface="Century Gothic"/>
        <a:cs typeface="Century Gothic"/>
      </a:minorFont>
    </a:fontScheme>
    <a:fmtScheme name="イオン">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45000"/>
              </a:srgbClr>
            </a:outerShdw>
          </a:effectLst>
        </a:effectStyle>
        <a:effectStyle>
          <a:effectLst>
            <a:outerShdw sx="100000" sy="100000" kx="0" ky="0" algn="b" rotWithShape="0" blurRad="38100" dist="25400" dir="5400000">
              <a:srgbClr val="000000">
                <a:alpha val="4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rnd">
          <a:solidFill>
            <a:schemeClr val="accent1"/>
          </a:solidFill>
          <a:prstDash val="solid"/>
          <a:round/>
        </a:ln>
        <a:effectLst>
          <a:outerShdw sx="100000" sy="100000" kx="0" ky="0" algn="b" rotWithShape="0" blurRad="38100" dist="25400" dir="5400000">
            <a:srgbClr val="000000">
              <a:alpha val="4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9050" cap="rnd">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FFFFFF"/>
            </a:solidFill>
            <a:effectLst/>
            <a:uFillTx/>
            <a:latin typeface="游ゴシック体 ミディアム"/>
            <a:ea typeface="游ゴシック体 ミディアム"/>
            <a:cs typeface="游ゴシック体 ミディアム"/>
            <a:sym typeface="游ゴシック体 ミディアム"/>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