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FFFFFF"/>
        </a:solidFill>
        <a:effectLst/>
        <a:uFillTx/>
        <a:latin typeface="游ゴシック体 ミディアム"/>
        <a:ea typeface="游ゴシック体 ミディアム"/>
        <a:cs typeface="游ゴシック体 ミディアム"/>
        <a:sym typeface="游ゴシック体 ミディアム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FFFFFF"/>
        </a:solidFill>
        <a:effectLst/>
        <a:uFillTx/>
        <a:latin typeface="游ゴシック体 ミディアム"/>
        <a:ea typeface="游ゴシック体 ミディアム"/>
        <a:cs typeface="游ゴシック体 ミディアム"/>
        <a:sym typeface="游ゴシック体 ミディアム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FFFFFF"/>
        </a:solidFill>
        <a:effectLst/>
        <a:uFillTx/>
        <a:latin typeface="游ゴシック体 ミディアム"/>
        <a:ea typeface="游ゴシック体 ミディアム"/>
        <a:cs typeface="游ゴシック体 ミディアム"/>
        <a:sym typeface="游ゴシック体 ミディアム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FFFFFF"/>
        </a:solidFill>
        <a:effectLst/>
        <a:uFillTx/>
        <a:latin typeface="游ゴシック体 ミディアム"/>
        <a:ea typeface="游ゴシック体 ミディアム"/>
        <a:cs typeface="游ゴシック体 ミディアム"/>
        <a:sym typeface="游ゴシック体 ミディアム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FFFFFF"/>
        </a:solidFill>
        <a:effectLst/>
        <a:uFillTx/>
        <a:latin typeface="游ゴシック体 ミディアム"/>
        <a:ea typeface="游ゴシック体 ミディアム"/>
        <a:cs typeface="游ゴシック体 ミディアム"/>
        <a:sym typeface="游ゴシック体 ミディアム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FFFFFF"/>
        </a:solidFill>
        <a:effectLst/>
        <a:uFillTx/>
        <a:latin typeface="游ゴシック体 ミディアム"/>
        <a:ea typeface="游ゴシック体 ミディアム"/>
        <a:cs typeface="游ゴシック体 ミディアム"/>
        <a:sym typeface="游ゴシック体 ミディアム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FFFFFF"/>
        </a:solidFill>
        <a:effectLst/>
        <a:uFillTx/>
        <a:latin typeface="游ゴシック体 ミディアム"/>
        <a:ea typeface="游ゴシック体 ミディアム"/>
        <a:cs typeface="游ゴシック体 ミディアム"/>
        <a:sym typeface="游ゴシック体 ミディアム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FFFFFF"/>
        </a:solidFill>
        <a:effectLst/>
        <a:uFillTx/>
        <a:latin typeface="游ゴシック体 ミディアム"/>
        <a:ea typeface="游ゴシック体 ミディアム"/>
        <a:cs typeface="游ゴシック体 ミディアム"/>
        <a:sym typeface="游ゴシック体 ミディアム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FFFFFF"/>
        </a:solidFill>
        <a:effectLst/>
        <a:uFillTx/>
        <a:latin typeface="游ゴシック体 ミディアム"/>
        <a:ea typeface="游ゴシック体 ミディアム"/>
        <a:cs typeface="游ゴシック体 ミディアム"/>
        <a:sym typeface="游ゴシック体 ミディアム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E9CC"/>
          </a:solidFill>
        </a:fill>
      </a:tcStyle>
    </a:wholeTbl>
    <a:band2H>
      <a:tcTxStyle b="def" i="def"/>
      <a:tcStyle>
        <a:tcBdr/>
        <a:fill>
          <a:solidFill>
            <a:srgbClr val="FA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FCC"/>
          </a:solidFill>
        </a:fill>
      </a:tcStyle>
    </a:wholeTbl>
    <a:band2H>
      <a:tcTxStyle b="def" i="def"/>
      <a:tcStyle>
        <a:tcBdr/>
        <a:fill>
          <a:solidFill>
            <a:srgbClr val="F1F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6CB"/>
          </a:solidFill>
        </a:fill>
      </a:tcStyle>
    </a:wholeTbl>
    <a:band2H>
      <a:tcTxStyle b="def" i="def"/>
      <a:tcStyle>
        <a:tcBdr/>
        <a:fill>
          <a:solidFill>
            <a:srgbClr val="FCEC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F0DF"/>
          </a:solidFill>
        </a:fill>
      </a:tcStyle>
    </a:wholeTbl>
    <a:band2H>
      <a:tcTxStyle b="def" i="def"/>
      <a:tcStyle>
        <a:tcBdr/>
        <a:fill>
          <a:solidFill>
            <a:srgbClr val="EAF7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0" name="Shape 19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1pPr>
    <a:lvl2pPr indent="2286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2pPr>
    <a:lvl3pPr indent="4572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3pPr>
    <a:lvl4pPr indent="6858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4pPr>
    <a:lvl5pPr indent="9144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5pPr>
    <a:lvl6pPr indent="11430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6pPr>
    <a:lvl7pPr indent="13716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7pPr>
    <a:lvl8pPr indent="16002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8pPr>
    <a:lvl9pPr indent="18288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テキスト"/>
          <p:cNvSpPr txBox="1"/>
          <p:nvPr>
            <p:ph type="title"/>
          </p:nvPr>
        </p:nvSpPr>
        <p:spPr>
          <a:xfrm>
            <a:off x="866441" y="1447800"/>
            <a:ext cx="6620969" cy="3329582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72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18" name="本文レベル1…"/>
          <p:cNvSpPr txBox="1"/>
          <p:nvPr>
            <p:ph type="body" sz="quarter" idx="1"/>
          </p:nvPr>
        </p:nvSpPr>
        <p:spPr>
          <a:xfrm>
            <a:off x="866441" y="4777380"/>
            <a:ext cx="6620969" cy="8614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all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cap="all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cap="all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cap="all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cap="all">
                <a:solidFill>
                  <a:schemeClr val="accent1"/>
                </a:solidFill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pic>
        <p:nvPicPr>
          <p:cNvPr id="1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6431" y="0"/>
            <a:ext cx="1377570" cy="1380922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タイトルテキスト"/>
          <p:cNvSpPr txBox="1"/>
          <p:nvPr>
            <p:ph type="title"/>
          </p:nvPr>
        </p:nvSpPr>
        <p:spPr>
          <a:xfrm>
            <a:off x="865655" y="1854192"/>
            <a:ext cx="3820676" cy="157480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6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106" name="Picture Placeholder 2"/>
          <p:cNvSpPr/>
          <p:nvPr>
            <p:ph type="pic" sz="quarter" idx="21"/>
          </p:nvPr>
        </p:nvSpPr>
        <p:spPr>
          <a:xfrm>
            <a:off x="5213517" y="1143000"/>
            <a:ext cx="2400926" cy="4572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7" name="本文レベル1…"/>
          <p:cNvSpPr txBox="1"/>
          <p:nvPr>
            <p:ph type="body" sz="quarter" idx="1"/>
          </p:nvPr>
        </p:nvSpPr>
        <p:spPr>
          <a:xfrm>
            <a:off x="866441" y="3657600"/>
            <a:ext cx="3814729" cy="1371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/>
            </a:lvl1pPr>
            <a:lvl2pPr marL="0" indent="457200">
              <a:buClrTx/>
              <a:buSzTx/>
              <a:buNone/>
              <a:defRPr sz="1400"/>
            </a:lvl2pPr>
            <a:lvl3pPr marL="0" indent="914400">
              <a:buClrTx/>
              <a:buSzTx/>
              <a:buNone/>
              <a:defRPr sz="1400"/>
            </a:lvl3pPr>
            <a:lvl4pPr marL="0" indent="1371600">
              <a:buClrTx/>
              <a:buSzTx/>
              <a:buNone/>
              <a:defRPr sz="1400"/>
            </a:lvl4pPr>
            <a:lvl5pPr marL="0" indent="1828800">
              <a:buClrTx/>
              <a:buSzTx/>
              <a:buNone/>
              <a:defRPr sz="14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0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タイトルテキスト"/>
          <p:cNvSpPr txBox="1"/>
          <p:nvPr>
            <p:ph type="title"/>
          </p:nvPr>
        </p:nvSpPr>
        <p:spPr>
          <a:xfrm>
            <a:off x="866443" y="4800586"/>
            <a:ext cx="6620968" cy="56673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24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116" name="Picture Placeholder 2"/>
          <p:cNvSpPr/>
          <p:nvPr>
            <p:ph type="pic" sz="half" idx="21"/>
          </p:nvPr>
        </p:nvSpPr>
        <p:spPr>
          <a:xfrm>
            <a:off x="866441" y="685799"/>
            <a:ext cx="6620969" cy="3640668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7" name="本文レベル1…"/>
          <p:cNvSpPr txBox="1"/>
          <p:nvPr>
            <p:ph type="body" sz="quarter" idx="1"/>
          </p:nvPr>
        </p:nvSpPr>
        <p:spPr>
          <a:xfrm>
            <a:off x="866443" y="5367325"/>
            <a:ext cx="6620966" cy="49371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/>
            </a:lvl1pPr>
            <a:lvl2pPr marL="0" indent="457200">
              <a:buClrTx/>
              <a:buSzTx/>
              <a:buNone/>
              <a:defRPr sz="1200"/>
            </a:lvl2pPr>
            <a:lvl3pPr marL="0" indent="914400">
              <a:buClrTx/>
              <a:buSzTx/>
              <a:buNone/>
              <a:defRPr sz="1200"/>
            </a:lvl3pPr>
            <a:lvl4pPr marL="0" indent="1371600">
              <a:buClrTx/>
              <a:buSzTx/>
              <a:buNone/>
              <a:defRPr sz="1200"/>
            </a:lvl4pPr>
            <a:lvl5pPr marL="0" indent="1828800">
              <a:buClrTx/>
              <a:buSzTx/>
              <a:buNone/>
              <a:defRPr sz="12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1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タイトルテキスト"/>
          <p:cNvSpPr txBox="1"/>
          <p:nvPr>
            <p:ph type="title"/>
          </p:nvPr>
        </p:nvSpPr>
        <p:spPr>
          <a:xfrm>
            <a:off x="866441" y="1447800"/>
            <a:ext cx="6620969" cy="19812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8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126" name="本文レベル1…"/>
          <p:cNvSpPr txBox="1"/>
          <p:nvPr>
            <p:ph type="body" sz="half" idx="1"/>
          </p:nvPr>
        </p:nvSpPr>
        <p:spPr>
          <a:xfrm>
            <a:off x="866441" y="3657600"/>
            <a:ext cx="6620969" cy="23622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800"/>
            </a:lvl1pPr>
            <a:lvl2pPr marL="0" indent="457200">
              <a:buClrTx/>
              <a:buSzTx/>
              <a:buNone/>
              <a:defRPr sz="1800"/>
            </a:lvl2pPr>
            <a:lvl3pPr marL="0" indent="914400">
              <a:buClrTx/>
              <a:buSzTx/>
              <a:buNone/>
              <a:defRPr sz="1800"/>
            </a:lvl3pPr>
            <a:lvl4pPr marL="0" indent="1371600">
              <a:buClrTx/>
              <a:buSzTx/>
              <a:buNone/>
              <a:defRPr sz="1800"/>
            </a:lvl4pPr>
            <a:lvl5pPr marL="0" indent="1828800">
              <a:buClrTx/>
              <a:buSzTx/>
              <a:buNone/>
              <a:defRPr sz="18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2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タイトルテキスト"/>
          <p:cNvSpPr txBox="1"/>
          <p:nvPr>
            <p:ph type="title"/>
          </p:nvPr>
        </p:nvSpPr>
        <p:spPr>
          <a:xfrm>
            <a:off x="1181408" y="1447800"/>
            <a:ext cx="6001050" cy="23176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8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135" name="本文レベル1…"/>
          <p:cNvSpPr txBox="1"/>
          <p:nvPr>
            <p:ph type="body" sz="quarter" idx="1"/>
          </p:nvPr>
        </p:nvSpPr>
        <p:spPr>
          <a:xfrm>
            <a:off x="1454530" y="3765448"/>
            <a:ext cx="5449871" cy="34217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small" sz="1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cap="small" sz="1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cap="small" sz="1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cap="small" sz="1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cap="small" sz="1400">
                <a:solidFill>
                  <a:schemeClr val="accent1"/>
                </a:solidFill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6" name="Text Placeholder 3"/>
          <p:cNvSpPr/>
          <p:nvPr>
            <p:ph type="body" sz="quarter" idx="21"/>
          </p:nvPr>
        </p:nvSpPr>
        <p:spPr>
          <a:xfrm>
            <a:off x="866441" y="4350656"/>
            <a:ext cx="6620969" cy="1676401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 sz="1800"/>
            </a:pPr>
          </a:p>
        </p:txBody>
      </p:sp>
      <p:sp>
        <p:nvSpPr>
          <p:cNvPr id="137" name="TextBox 8"/>
          <p:cNvSpPr txBox="1"/>
          <p:nvPr/>
        </p:nvSpPr>
        <p:spPr>
          <a:xfrm>
            <a:off x="719616" y="971253"/>
            <a:ext cx="510152" cy="1818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8" name="TextBox 12"/>
          <p:cNvSpPr txBox="1"/>
          <p:nvPr/>
        </p:nvSpPr>
        <p:spPr>
          <a:xfrm>
            <a:off x="7045409" y="2613786"/>
            <a:ext cx="510152" cy="181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9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タイトルテキスト"/>
          <p:cNvSpPr txBox="1"/>
          <p:nvPr>
            <p:ph type="title"/>
          </p:nvPr>
        </p:nvSpPr>
        <p:spPr>
          <a:xfrm>
            <a:off x="866441" y="3124200"/>
            <a:ext cx="6620969" cy="165318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147" name="本文レベル1…"/>
          <p:cNvSpPr txBox="1"/>
          <p:nvPr>
            <p:ph type="body" sz="quarter" idx="1"/>
          </p:nvPr>
        </p:nvSpPr>
        <p:spPr>
          <a:xfrm>
            <a:off x="866441" y="4777380"/>
            <a:ext cx="662096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4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タイトルテキスト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sp>
        <p:nvSpPr>
          <p:cNvPr id="156" name="本文レベル1…"/>
          <p:cNvSpPr txBox="1"/>
          <p:nvPr>
            <p:ph type="body" sz="quarter" idx="1"/>
          </p:nvPr>
        </p:nvSpPr>
        <p:spPr>
          <a:xfrm>
            <a:off x="474834" y="1981200"/>
            <a:ext cx="221072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57" name="Text Placeholder 3"/>
          <p:cNvSpPr/>
          <p:nvPr>
            <p:ph type="body" sz="quarter" idx="21"/>
          </p:nvPr>
        </p:nvSpPr>
        <p:spPr>
          <a:xfrm>
            <a:off x="489475" y="2667000"/>
            <a:ext cx="2196084" cy="35893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58" name="Text Placeholder 4"/>
          <p:cNvSpPr/>
          <p:nvPr>
            <p:ph type="body" sz="quarter" idx="22"/>
          </p:nvPr>
        </p:nvSpPr>
        <p:spPr>
          <a:xfrm>
            <a:off x="2913503" y="1981200"/>
            <a:ext cx="2202755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</a:p>
        </p:txBody>
      </p:sp>
      <p:sp>
        <p:nvSpPr>
          <p:cNvPr id="159" name="Text Placeholder 3"/>
          <p:cNvSpPr/>
          <p:nvPr>
            <p:ph type="body" sz="quarter" idx="23"/>
          </p:nvPr>
        </p:nvSpPr>
        <p:spPr>
          <a:xfrm>
            <a:off x="2905586" y="2667000"/>
            <a:ext cx="2210672" cy="35893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60" name="Text Placeholder 4"/>
          <p:cNvSpPr/>
          <p:nvPr>
            <p:ph type="body" sz="quarter" idx="24"/>
          </p:nvPr>
        </p:nvSpPr>
        <p:spPr>
          <a:xfrm>
            <a:off x="5344917" y="1981200"/>
            <a:ext cx="2199659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</a:p>
        </p:txBody>
      </p:sp>
      <p:sp>
        <p:nvSpPr>
          <p:cNvPr id="161" name="Text Placeholder 3"/>
          <p:cNvSpPr/>
          <p:nvPr>
            <p:ph type="body" sz="quarter" idx="25"/>
          </p:nvPr>
        </p:nvSpPr>
        <p:spPr>
          <a:xfrm>
            <a:off x="5344917" y="2667000"/>
            <a:ext cx="2199659" cy="35893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62" name="Straight Connector 16"/>
          <p:cNvSpPr/>
          <p:nvPr/>
        </p:nvSpPr>
        <p:spPr>
          <a:xfrm flipH="1">
            <a:off x="2795334" y="2133600"/>
            <a:ext cx="1" cy="3962400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>
              <a:defRPr sz="1800"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163" name="Straight Connector 17"/>
          <p:cNvSpPr/>
          <p:nvPr/>
        </p:nvSpPr>
        <p:spPr>
          <a:xfrm flipH="1">
            <a:off x="5223030" y="2133600"/>
            <a:ext cx="1" cy="3966882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>
              <a:defRPr sz="1800"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16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タイトルテキスト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sp>
        <p:nvSpPr>
          <p:cNvPr id="172" name="本文レベル1…"/>
          <p:cNvSpPr txBox="1"/>
          <p:nvPr>
            <p:ph type="body" sz="quarter" idx="1"/>
          </p:nvPr>
        </p:nvSpPr>
        <p:spPr>
          <a:xfrm>
            <a:off x="489475" y="4250949"/>
            <a:ext cx="2205613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73" name="Picture Placeholder 2"/>
          <p:cNvSpPr/>
          <p:nvPr>
            <p:ph type="pic" sz="quarter" idx="21"/>
          </p:nvPr>
        </p:nvSpPr>
        <p:spPr>
          <a:xfrm>
            <a:off x="489474" y="2209800"/>
            <a:ext cx="2205614" cy="1524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74" name="Text Placeholder 3"/>
          <p:cNvSpPr/>
          <p:nvPr>
            <p:ph type="body" sz="quarter" idx="22"/>
          </p:nvPr>
        </p:nvSpPr>
        <p:spPr>
          <a:xfrm>
            <a:off x="489474" y="4827211"/>
            <a:ext cx="2205614" cy="65919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75" name="Text Placeholder 4"/>
          <p:cNvSpPr/>
          <p:nvPr>
            <p:ph type="body" sz="quarter" idx="23"/>
          </p:nvPr>
        </p:nvSpPr>
        <p:spPr>
          <a:xfrm>
            <a:off x="2917792" y="4250949"/>
            <a:ext cx="2198467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</a:p>
        </p:txBody>
      </p:sp>
      <p:sp>
        <p:nvSpPr>
          <p:cNvPr id="176" name="Picture Placeholder 2"/>
          <p:cNvSpPr/>
          <p:nvPr>
            <p:ph type="pic" sz="quarter" idx="24"/>
          </p:nvPr>
        </p:nvSpPr>
        <p:spPr>
          <a:xfrm>
            <a:off x="2917791" y="2209800"/>
            <a:ext cx="2198467" cy="1524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77" name="Text Placeholder 3"/>
          <p:cNvSpPr/>
          <p:nvPr>
            <p:ph type="body" sz="quarter" idx="25"/>
          </p:nvPr>
        </p:nvSpPr>
        <p:spPr>
          <a:xfrm>
            <a:off x="2916776" y="4827211"/>
            <a:ext cx="2201379" cy="65919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78" name="Text Placeholder 4"/>
          <p:cNvSpPr/>
          <p:nvPr>
            <p:ph type="body" sz="quarter" idx="26"/>
          </p:nvPr>
        </p:nvSpPr>
        <p:spPr>
          <a:xfrm>
            <a:off x="5344917" y="4250949"/>
            <a:ext cx="2199659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</a:p>
        </p:txBody>
      </p:sp>
      <p:sp>
        <p:nvSpPr>
          <p:cNvPr id="179" name="Picture Placeholder 2"/>
          <p:cNvSpPr/>
          <p:nvPr>
            <p:ph type="pic" sz="quarter" idx="27"/>
          </p:nvPr>
        </p:nvSpPr>
        <p:spPr>
          <a:xfrm>
            <a:off x="5344916" y="2209800"/>
            <a:ext cx="2199658" cy="1524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0" name="Text Placeholder 3"/>
          <p:cNvSpPr/>
          <p:nvPr>
            <p:ph type="body" sz="quarter" idx="28"/>
          </p:nvPr>
        </p:nvSpPr>
        <p:spPr>
          <a:xfrm>
            <a:off x="5344824" y="4827208"/>
            <a:ext cx="2202572" cy="65919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81" name="Straight Connector 16"/>
          <p:cNvSpPr/>
          <p:nvPr/>
        </p:nvSpPr>
        <p:spPr>
          <a:xfrm flipH="1">
            <a:off x="2795334" y="2133600"/>
            <a:ext cx="1" cy="3962400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>
              <a:defRPr sz="1800"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182" name="Straight Connector 17"/>
          <p:cNvSpPr/>
          <p:nvPr/>
        </p:nvSpPr>
        <p:spPr>
          <a:xfrm flipH="1">
            <a:off x="5223030" y="2133600"/>
            <a:ext cx="1" cy="3966882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>
              <a:defRPr sz="1800"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18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タイトル スライド 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1"/>
          <p:cNvSpPr/>
          <p:nvPr/>
        </p:nvSpPr>
        <p:spPr>
          <a:xfrm>
            <a:off x="6299432" y="1676400"/>
            <a:ext cx="2819401" cy="2819400"/>
          </a:xfrm>
          <a:prstGeom prst="ellipse">
            <a:avLst/>
          </a:prstGeom>
          <a:gradFill>
            <a:gsLst>
              <a:gs pos="0">
                <a:srgbClr val="F7F7F7">
                  <a:alpha val="7000"/>
                </a:srgbClr>
              </a:gs>
              <a:gs pos="36000">
                <a:srgbClr val="F7F7F7">
                  <a:alpha val="6000"/>
                </a:srgbClr>
              </a:gs>
              <a:gs pos="69000">
                <a:srgbClr val="F7F7F7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28" name="Oval 22"/>
          <p:cNvSpPr/>
          <p:nvPr/>
        </p:nvSpPr>
        <p:spPr>
          <a:xfrm>
            <a:off x="5689832" y="-457200"/>
            <a:ext cx="1600201" cy="1600200"/>
          </a:xfrm>
          <a:prstGeom prst="ellipse">
            <a:avLst/>
          </a:prstGeom>
          <a:gradFill>
            <a:gsLst>
              <a:gs pos="0">
                <a:srgbClr val="F7F7F7">
                  <a:alpha val="14000"/>
                </a:srgbClr>
              </a:gs>
              <a:gs pos="36000">
                <a:srgbClr val="F7F7F7">
                  <a:alpha val="7000"/>
                </a:srgbClr>
              </a:gs>
              <a:gs pos="73000">
                <a:srgbClr val="F7F7F7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29" name="Oval 23"/>
          <p:cNvSpPr/>
          <p:nvPr/>
        </p:nvSpPr>
        <p:spPr>
          <a:xfrm>
            <a:off x="6299432" y="6096000"/>
            <a:ext cx="990601" cy="990600"/>
          </a:xfrm>
          <a:prstGeom prst="ellipse">
            <a:avLst/>
          </a:prstGeom>
          <a:gradFill>
            <a:gsLst>
              <a:gs pos="0">
                <a:srgbClr val="F7F7F7">
                  <a:alpha val="14000"/>
                </a:srgbClr>
              </a:gs>
              <a:gs pos="36000">
                <a:srgbClr val="F7F7F7">
                  <a:alpha val="7000"/>
                </a:srgbClr>
              </a:gs>
              <a:gs pos="66000">
                <a:srgbClr val="F7F7F7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30" name="Oval 19"/>
          <p:cNvSpPr/>
          <p:nvPr/>
        </p:nvSpPr>
        <p:spPr>
          <a:xfrm>
            <a:off x="-153988" y="2667000"/>
            <a:ext cx="4191001" cy="4191000"/>
          </a:xfrm>
          <a:prstGeom prst="ellipse">
            <a:avLst/>
          </a:prstGeom>
          <a:gradFill>
            <a:gsLst>
              <a:gs pos="0">
                <a:srgbClr val="F7F7F7">
                  <a:alpha val="11000"/>
                </a:srgbClr>
              </a:gs>
              <a:gs pos="36000">
                <a:srgbClr val="F7F7F7">
                  <a:alpha val="10000"/>
                </a:srgbClr>
              </a:gs>
              <a:gs pos="75000">
                <a:srgbClr val="F7F7F7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31" name="Oval 20"/>
          <p:cNvSpPr/>
          <p:nvPr/>
        </p:nvSpPr>
        <p:spPr>
          <a:xfrm>
            <a:off x="-839788" y="2895600"/>
            <a:ext cx="2362201" cy="2362200"/>
          </a:xfrm>
          <a:prstGeom prst="ellipse">
            <a:avLst/>
          </a:prstGeom>
          <a:gradFill>
            <a:gsLst>
              <a:gs pos="0">
                <a:srgbClr val="F7F7F7">
                  <a:alpha val="8000"/>
                </a:srgbClr>
              </a:gs>
              <a:gs pos="36000">
                <a:srgbClr val="F7F7F7">
                  <a:alpha val="8000"/>
                </a:srgbClr>
              </a:gs>
              <a:gs pos="72000">
                <a:srgbClr val="F7F7F7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32" name="Rectangle 18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33" name="タイトルテキスト"/>
          <p:cNvSpPr txBox="1"/>
          <p:nvPr>
            <p:ph type="title"/>
          </p:nvPr>
        </p:nvSpPr>
        <p:spPr>
          <a:xfrm>
            <a:off x="866441" y="1447800"/>
            <a:ext cx="6620969" cy="3329582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7200">
                <a:solidFill>
                  <a:srgbClr val="0E5580"/>
                </a:solidFill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34" name="本文レベル1…"/>
          <p:cNvSpPr txBox="1"/>
          <p:nvPr>
            <p:ph type="body" sz="quarter" idx="1"/>
          </p:nvPr>
        </p:nvSpPr>
        <p:spPr>
          <a:xfrm>
            <a:off x="866441" y="4777380"/>
            <a:ext cx="6620969" cy="8614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all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cap="all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cap="all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cap="all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cap="all">
                <a:solidFill>
                  <a:schemeClr val="accent1"/>
                </a:solidFill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pic>
        <p:nvPicPr>
          <p:cNvPr id="3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6431" y="0"/>
            <a:ext cx="1377570" cy="1380922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タイトルテキスト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sp>
        <p:nvSpPr>
          <p:cNvPr id="44" name="本文レベル1…"/>
          <p:cNvSpPr txBox="1"/>
          <p:nvPr>
            <p:ph type="body" idx="1"/>
          </p:nvPr>
        </p:nvSpPr>
        <p:spPr>
          <a:xfrm>
            <a:off x="827699" y="2052925"/>
            <a:ext cx="6711655" cy="4195482"/>
          </a:xfrm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タイトルテキスト"/>
          <p:cNvSpPr txBox="1"/>
          <p:nvPr>
            <p:ph type="title"/>
          </p:nvPr>
        </p:nvSpPr>
        <p:spPr>
          <a:xfrm>
            <a:off x="866443" y="2861734"/>
            <a:ext cx="6620968" cy="191564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53" name="本文レベル1…"/>
          <p:cNvSpPr txBox="1"/>
          <p:nvPr>
            <p:ph type="body" sz="quarter" idx="1"/>
          </p:nvPr>
        </p:nvSpPr>
        <p:spPr>
          <a:xfrm>
            <a:off x="866441" y="4777380"/>
            <a:ext cx="662096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all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cap="all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cap="all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cap="all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cap="all">
                <a:solidFill>
                  <a:schemeClr val="accent1"/>
                </a:solidFill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タイトルテキスト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sp>
        <p:nvSpPr>
          <p:cNvPr id="62" name="本文レベル1…"/>
          <p:cNvSpPr txBox="1"/>
          <p:nvPr>
            <p:ph type="body" sz="half" idx="1"/>
          </p:nvPr>
        </p:nvSpPr>
        <p:spPr>
          <a:xfrm>
            <a:off x="827699" y="2060575"/>
            <a:ext cx="3298114" cy="419576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78668" indent="-321468">
              <a:defRPr sz="1800"/>
            </a:lvl2pPr>
            <a:lvl3pPr marL="1208314" indent="-293914">
              <a:defRPr sz="1800"/>
            </a:lvl3pPr>
            <a:lvl4pPr marL="1714500" indent="-342900">
              <a:defRPr sz="1800"/>
            </a:lvl4pPr>
            <a:lvl5pPr marL="2171700" indent="-342900">
              <a:defRPr sz="18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タイトルテキスト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sp>
        <p:nvSpPr>
          <p:cNvPr id="71" name="本文レベル1…"/>
          <p:cNvSpPr txBox="1"/>
          <p:nvPr>
            <p:ph type="body" sz="quarter" idx="1"/>
          </p:nvPr>
        </p:nvSpPr>
        <p:spPr>
          <a:xfrm>
            <a:off x="827699" y="1905000"/>
            <a:ext cx="3298113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2" name="Text Placeholder 4"/>
          <p:cNvSpPr/>
          <p:nvPr>
            <p:ph type="body" sz="quarter" idx="21"/>
          </p:nvPr>
        </p:nvSpPr>
        <p:spPr>
          <a:xfrm>
            <a:off x="4241975" y="1905000"/>
            <a:ext cx="3298114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</a:p>
        </p:txBody>
      </p:sp>
      <p:sp>
        <p:nvSpPr>
          <p:cNvPr id="7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タイトルテキスト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sp>
        <p:nvSpPr>
          <p:cNvPr id="8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タイトルテキスト"/>
          <p:cNvSpPr txBox="1"/>
          <p:nvPr>
            <p:ph type="title"/>
          </p:nvPr>
        </p:nvSpPr>
        <p:spPr>
          <a:xfrm>
            <a:off x="866441" y="1447800"/>
            <a:ext cx="2551463" cy="14478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24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96" name="本文レベル1…"/>
          <p:cNvSpPr txBox="1"/>
          <p:nvPr>
            <p:ph type="body" sz="half" idx="1"/>
          </p:nvPr>
        </p:nvSpPr>
        <p:spPr>
          <a:xfrm>
            <a:off x="3589397" y="1447800"/>
            <a:ext cx="3898014" cy="4572000"/>
          </a:xfrm>
          <a:prstGeom prst="rect">
            <a:avLst/>
          </a:prstGeom>
        </p:spPr>
        <p:txBody>
          <a:bodyPr anchor="ctr"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97" name="Text Placeholder 3"/>
          <p:cNvSpPr/>
          <p:nvPr>
            <p:ph type="body" sz="quarter" idx="21"/>
          </p:nvPr>
        </p:nvSpPr>
        <p:spPr>
          <a:xfrm>
            <a:off x="866441" y="3129281"/>
            <a:ext cx="2551463" cy="28956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9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/>
          <p:cNvSpPr/>
          <p:nvPr/>
        </p:nvSpPr>
        <p:spPr>
          <a:xfrm>
            <a:off x="6299432" y="1676400"/>
            <a:ext cx="2819401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3" name="Oval 22"/>
          <p:cNvSpPr/>
          <p:nvPr/>
        </p:nvSpPr>
        <p:spPr>
          <a:xfrm>
            <a:off x="5689832" y="-457200"/>
            <a:ext cx="1600201" cy="1600200"/>
          </a:xfrm>
          <a:prstGeom prst="ellipse">
            <a:avLst/>
          </a:prstGeom>
          <a:gradFill>
            <a:gsLst>
              <a:gs pos="0">
                <a:srgbClr val="7AC4F0">
                  <a:alpha val="14000"/>
                </a:srgbClr>
              </a:gs>
              <a:gs pos="36000">
                <a:srgbClr val="7AC4F0">
                  <a:alpha val="7000"/>
                </a:srgbClr>
              </a:gs>
              <a:gs pos="73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4" name="Oval 23"/>
          <p:cNvSpPr/>
          <p:nvPr/>
        </p:nvSpPr>
        <p:spPr>
          <a:xfrm>
            <a:off x="6299432" y="6096000"/>
            <a:ext cx="990601" cy="990600"/>
          </a:xfrm>
          <a:prstGeom prst="ellipse">
            <a:avLst/>
          </a:prstGeom>
          <a:gradFill>
            <a:gsLst>
              <a:gs pos="0">
                <a:srgbClr val="7AC4F0">
                  <a:alpha val="14000"/>
                </a:srgbClr>
              </a:gs>
              <a:gs pos="36000">
                <a:srgbClr val="7AC4F0">
                  <a:alpha val="7000"/>
                </a:srgbClr>
              </a:gs>
              <a:gs pos="66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5" name="Oval 19"/>
          <p:cNvSpPr/>
          <p:nvPr/>
        </p:nvSpPr>
        <p:spPr>
          <a:xfrm>
            <a:off x="-153988" y="2667000"/>
            <a:ext cx="4191001" cy="4191000"/>
          </a:xfrm>
          <a:prstGeom prst="ellipse">
            <a:avLst/>
          </a:prstGeom>
          <a:gradFill>
            <a:gsLst>
              <a:gs pos="0">
                <a:srgbClr val="7AC4F0">
                  <a:alpha val="11000"/>
                </a:srgbClr>
              </a:gs>
              <a:gs pos="36000">
                <a:srgbClr val="7AC4F0">
                  <a:alpha val="10000"/>
                </a:srgbClr>
              </a:gs>
              <a:gs pos="75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6" name="Oval 20"/>
          <p:cNvSpPr/>
          <p:nvPr/>
        </p:nvSpPr>
        <p:spPr>
          <a:xfrm>
            <a:off x="-839788" y="2895600"/>
            <a:ext cx="2362201" cy="2362200"/>
          </a:xfrm>
          <a:prstGeom prst="ellipse">
            <a:avLst/>
          </a:prstGeom>
          <a:gradFill>
            <a:gsLst>
              <a:gs pos="0">
                <a:srgbClr val="7AC4F0">
                  <a:alpha val="8000"/>
                </a:srgbClr>
              </a:gs>
              <a:gs pos="36000">
                <a:srgbClr val="7AC4F0">
                  <a:alpha val="8000"/>
                </a:srgbClr>
              </a:gs>
              <a:gs pos="72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7" name="Rectangle 18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 sz="1800"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8" name="タイトルテキスト"/>
          <p:cNvSpPr txBox="1"/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タイトルテキスト</a:t>
            </a:r>
          </a:p>
        </p:txBody>
      </p:sp>
      <p:sp>
        <p:nvSpPr>
          <p:cNvPr id="9" name="本文レベル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0" name="スライド番号"/>
          <p:cNvSpPr txBox="1"/>
          <p:nvPr>
            <p:ph type="sldNum" sz="quarter" idx="2"/>
          </p:nvPr>
        </p:nvSpPr>
        <p:spPr>
          <a:xfrm>
            <a:off x="7831694" y="540182"/>
            <a:ext cx="498287" cy="523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>
              <a:defRPr sz="2800"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1pPr>
      <a:lvl2pPr marL="774700" marR="0" indent="-3175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2pPr>
      <a:lvl3pPr marL="12001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3pPr>
      <a:lvl4pPr marL="16981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4pPr>
      <a:lvl5pPr marL="21553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5pPr>
      <a:lvl6pPr marL="26125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6pPr>
      <a:lvl7pPr marL="30697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7pPr>
      <a:lvl8pPr marL="35269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8pPr>
      <a:lvl9pPr marL="39841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2.jpeg"/><Relationship Id="rId5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タイトル 2"/>
          <p:cNvSpPr txBox="1"/>
          <p:nvPr>
            <p:ph type="title"/>
          </p:nvPr>
        </p:nvSpPr>
        <p:spPr>
          <a:xfrm>
            <a:off x="467543" y="476672"/>
            <a:ext cx="7287929" cy="720081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entury Gothic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パネリストの体験から</a:t>
            </a:r>
          </a:p>
        </p:txBody>
      </p:sp>
      <p:grpSp>
        <p:nvGrpSpPr>
          <p:cNvPr id="195" name="正方形/長方形 7"/>
          <p:cNvGrpSpPr/>
          <p:nvPr/>
        </p:nvGrpSpPr>
        <p:grpSpPr>
          <a:xfrm>
            <a:off x="568301" y="1560781"/>
            <a:ext cx="2281580" cy="5255640"/>
            <a:chOff x="0" y="0"/>
            <a:chExt cx="2281579" cy="5255638"/>
          </a:xfrm>
        </p:grpSpPr>
        <p:sp>
          <p:nvSpPr>
            <p:cNvPr id="193" name="四角形"/>
            <p:cNvSpPr/>
            <p:nvPr/>
          </p:nvSpPr>
          <p:spPr>
            <a:xfrm>
              <a:off x="0" y="0"/>
              <a:ext cx="2281580" cy="5255639"/>
            </a:xfrm>
            <a:prstGeom prst="rect">
              <a:avLst/>
            </a:prstGeom>
            <a:solidFill>
              <a:srgbClr val="000000"/>
            </a:solidFill>
            <a:ln w="1905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+mn-lt"/>
                  <a:ea typeface="+mn-ea"/>
                  <a:cs typeface="+mn-cs"/>
                  <a:sym typeface="Century Gothic"/>
                </a:defRPr>
              </a:pPr>
            </a:p>
          </p:txBody>
        </p:sp>
        <p:sp>
          <p:nvSpPr>
            <p:cNvPr id="194" name="失敗体験①…"/>
            <p:cNvSpPr txBox="1"/>
            <p:nvPr/>
          </p:nvSpPr>
          <p:spPr>
            <a:xfrm>
              <a:off x="52006" y="1170870"/>
              <a:ext cx="2177568" cy="24656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r>
                <a:t>失敗体験①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r>
                <a:t>増えないチケット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r>
                <a:t>(過去)</a:t>
              </a:r>
            </a:p>
          </p:txBody>
        </p:sp>
      </p:grpSp>
      <p:grpSp>
        <p:nvGrpSpPr>
          <p:cNvPr id="202" name="正方形/長方形 9"/>
          <p:cNvGrpSpPr/>
          <p:nvPr/>
        </p:nvGrpSpPr>
        <p:grpSpPr>
          <a:xfrm>
            <a:off x="3143791" y="1576508"/>
            <a:ext cx="5811222" cy="5411205"/>
            <a:chOff x="0" y="0"/>
            <a:chExt cx="5811220" cy="5411204"/>
          </a:xfrm>
        </p:grpSpPr>
        <p:sp>
          <p:nvSpPr>
            <p:cNvPr id="196" name="四角形"/>
            <p:cNvSpPr/>
            <p:nvPr/>
          </p:nvSpPr>
          <p:spPr>
            <a:xfrm>
              <a:off x="0" y="0"/>
              <a:ext cx="5811221" cy="5249587"/>
            </a:xfrm>
            <a:prstGeom prst="rect">
              <a:avLst/>
            </a:prstGeom>
            <a:solidFill>
              <a:srgbClr val="000000"/>
            </a:solidFill>
            <a:ln w="1905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>
                  <a:latin typeface="+mn-lt"/>
                  <a:ea typeface="+mn-ea"/>
                  <a:cs typeface="+mn-cs"/>
                  <a:sym typeface="Century Gothic"/>
                </a:defRPr>
              </a:pPr>
            </a:p>
          </p:txBody>
        </p:sp>
        <p:sp>
          <p:nvSpPr>
            <p:cNvPr id="197" name="失敗の要因(どうすべきだったのか)"/>
            <p:cNvSpPr txBox="1"/>
            <p:nvPr/>
          </p:nvSpPr>
          <p:spPr>
            <a:xfrm>
              <a:off x="89009" y="31260"/>
              <a:ext cx="5404767" cy="5078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失敗の要因(どうすべきだったのか)</a:t>
              </a:r>
            </a:p>
          </p:txBody>
        </p:sp>
        <p:sp>
          <p:nvSpPr>
            <p:cNvPr id="198" name="・ルールを決める人がいない。…"/>
            <p:cNvSpPr txBox="1"/>
            <p:nvPr/>
          </p:nvSpPr>
          <p:spPr>
            <a:xfrm>
              <a:off x="115335" y="650391"/>
              <a:ext cx="5580551" cy="9920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500"/>
              </a:pPr>
              <a:r>
                <a:t>・ルールを決める人がいない。</a:t>
              </a:r>
            </a:p>
            <a:p>
              <a:pPr>
                <a:defRPr sz="1500"/>
              </a:pPr>
              <a:r>
                <a:t>・プロセスがない。</a:t>
              </a:r>
            </a:p>
            <a:p>
              <a:pPr>
                <a:defRPr sz="1500"/>
              </a:pPr>
              <a:r>
                <a:t>→ルールを決める人を作る。なる。</a:t>
              </a:r>
            </a:p>
          </p:txBody>
        </p:sp>
        <p:sp>
          <p:nvSpPr>
            <p:cNvPr id="199" name="・Redmineの使い方がわからない。…"/>
            <p:cNvSpPr txBox="1"/>
            <p:nvPr/>
          </p:nvSpPr>
          <p:spPr>
            <a:xfrm>
              <a:off x="115335" y="1481853"/>
              <a:ext cx="5580551" cy="2616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500"/>
              </a:pPr>
              <a:r>
                <a:t>・Redmineの使い方がわからない。</a:t>
              </a:r>
            </a:p>
            <a:p>
              <a:pPr>
                <a:defRPr sz="1500"/>
              </a:pPr>
              <a:r>
                <a:t>・Redmineの使い方をレクチャーする人がいない。</a:t>
              </a:r>
            </a:p>
            <a:p>
              <a:pPr>
                <a:defRPr sz="1500"/>
              </a:pPr>
              <a:r>
                <a:t>→プロセスやルールの課題と同様にレクチャーする人になる。</a:t>
              </a:r>
            </a:p>
            <a:p>
              <a:pPr>
                <a:defRPr sz="1500"/>
              </a:pPr>
              <a:r>
                <a:t>　Wikiを活用して、使い方を明確にする。</a:t>
              </a:r>
            </a:p>
            <a:p>
              <a:pPr>
                <a:defRPr sz="1500"/>
              </a:pPr>
              <a:r>
                <a:t>・チケットの書き方がわからない。</a:t>
              </a:r>
            </a:p>
            <a:p>
              <a:pPr>
                <a:defRPr sz="1500"/>
              </a:pPr>
              <a:r>
                <a:t>→チケットテンプレートを使う。</a:t>
              </a:r>
            </a:p>
          </p:txBody>
        </p:sp>
        <p:sp>
          <p:nvSpPr>
            <p:cNvPr id="200" name="・上司命令によってスタートした。…"/>
            <p:cNvSpPr txBox="1"/>
            <p:nvPr/>
          </p:nvSpPr>
          <p:spPr>
            <a:xfrm>
              <a:off x="115335" y="4419196"/>
              <a:ext cx="5580551" cy="9920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500"/>
              </a:pPr>
              <a:r>
                <a:t>・上司命令によってスタートした。</a:t>
              </a:r>
            </a:p>
            <a:p>
              <a:pPr>
                <a:defRPr sz="1500"/>
              </a:pPr>
              <a:r>
                <a:t>→必要を感じた現場の人間が提案して開始をする。</a:t>
              </a:r>
            </a:p>
          </p:txBody>
        </p:sp>
        <p:sp>
          <p:nvSpPr>
            <p:cNvPr id="201" name="・ロール等の権限がよくわからず決められた。…"/>
            <p:cNvSpPr txBox="1"/>
            <p:nvPr/>
          </p:nvSpPr>
          <p:spPr>
            <a:xfrm>
              <a:off x="115335" y="3624775"/>
              <a:ext cx="5580551" cy="9920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500"/>
              </a:pPr>
              <a:r>
                <a:t>・ロール等の権限がよくわからず決められた。</a:t>
              </a:r>
            </a:p>
            <a:p>
              <a:pPr>
                <a:defRPr sz="1500"/>
              </a:pPr>
              <a:r>
                <a:t>→相談して決める。もしくはデフォルトからいじらない。</a:t>
              </a:r>
            </a:p>
          </p:txBody>
        </p:sp>
      </p:grpSp>
      <p:grpSp>
        <p:nvGrpSpPr>
          <p:cNvPr id="205" name="四角形: 角を丸くする 12"/>
          <p:cNvGrpSpPr/>
          <p:nvPr/>
        </p:nvGrpSpPr>
        <p:grpSpPr>
          <a:xfrm>
            <a:off x="3348298" y="2074784"/>
            <a:ext cx="1526419" cy="237491"/>
            <a:chOff x="0" y="0"/>
            <a:chExt cx="1526417" cy="237489"/>
          </a:xfrm>
        </p:grpSpPr>
        <p:sp>
          <p:nvSpPr>
            <p:cNvPr id="203" name="角丸四角形"/>
            <p:cNvSpPr/>
            <p:nvPr/>
          </p:nvSpPr>
          <p:spPr>
            <a:xfrm>
              <a:off x="0" y="46736"/>
              <a:ext cx="1526418" cy="14401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4">
                    <a:hueOff val="308222"/>
                    <a:satOff val="-2899"/>
                    <a:lumOff val="31823"/>
                  </a:schemeClr>
                </a:gs>
                <a:gs pos="100000">
                  <a:schemeClr val="accent4">
                    <a:hueOff val="109697"/>
                    <a:lumOff val="12112"/>
                  </a:schemeClr>
                </a:gs>
              </a:gsLst>
              <a:lin ang="5400000" scaled="0"/>
            </a:gradFill>
            <a:ln w="9525" cap="rnd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entury Gothic"/>
                </a:defRPr>
              </a:pPr>
            </a:p>
          </p:txBody>
        </p:sp>
        <p:sp>
          <p:nvSpPr>
            <p:cNvPr id="204" name="プロセスやルール"/>
            <p:cNvSpPr txBox="1"/>
            <p:nvPr/>
          </p:nvSpPr>
          <p:spPr>
            <a:xfrm>
              <a:off x="57512" y="0"/>
              <a:ext cx="1411394" cy="237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100">
                  <a:latin typeface="メイリオ"/>
                  <a:ea typeface="メイリオ"/>
                  <a:cs typeface="メイリオ"/>
                  <a:sym typeface="メイリオ"/>
                </a:defRPr>
              </a:lvl1pPr>
            </a:lstStyle>
            <a:p>
              <a:pPr/>
              <a:r>
                <a:t>プロセスやルール</a:t>
              </a:r>
            </a:p>
          </p:txBody>
        </p:sp>
      </p:grpSp>
      <p:grpSp>
        <p:nvGrpSpPr>
          <p:cNvPr id="208" name="四角形: 角を丸くする 14"/>
          <p:cNvGrpSpPr/>
          <p:nvPr/>
        </p:nvGrpSpPr>
        <p:grpSpPr>
          <a:xfrm>
            <a:off x="3348298" y="5206845"/>
            <a:ext cx="1526419" cy="237491"/>
            <a:chOff x="0" y="0"/>
            <a:chExt cx="1526417" cy="237489"/>
          </a:xfrm>
        </p:grpSpPr>
        <p:sp>
          <p:nvSpPr>
            <p:cNvPr id="206" name="角丸四角形"/>
            <p:cNvSpPr/>
            <p:nvPr/>
          </p:nvSpPr>
          <p:spPr>
            <a:xfrm>
              <a:off x="0" y="46736"/>
              <a:ext cx="1526418" cy="14401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4">
                    <a:hueOff val="308222"/>
                    <a:satOff val="-2899"/>
                    <a:lumOff val="31823"/>
                  </a:schemeClr>
                </a:gs>
                <a:gs pos="100000">
                  <a:schemeClr val="accent4">
                    <a:hueOff val="109697"/>
                    <a:lumOff val="12112"/>
                  </a:schemeClr>
                </a:gs>
              </a:gsLst>
              <a:lin ang="5400000" scaled="0"/>
            </a:gradFill>
            <a:ln w="9525" cap="rnd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entury Gothic"/>
                </a:defRPr>
              </a:pPr>
            </a:p>
          </p:txBody>
        </p:sp>
        <p:sp>
          <p:nvSpPr>
            <p:cNvPr id="207" name="コミュニケーション"/>
            <p:cNvSpPr txBox="1"/>
            <p:nvPr/>
          </p:nvSpPr>
          <p:spPr>
            <a:xfrm>
              <a:off x="57512" y="0"/>
              <a:ext cx="1411394" cy="237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100">
                  <a:latin typeface="メイリオ"/>
                  <a:ea typeface="メイリオ"/>
                  <a:cs typeface="メイリオ"/>
                  <a:sym typeface="メイリオ"/>
                </a:defRPr>
              </a:lvl1pPr>
            </a:lstStyle>
            <a:p>
              <a:pPr/>
              <a:r>
                <a:t>コミュニケーション</a:t>
              </a:r>
            </a:p>
          </p:txBody>
        </p:sp>
      </p:grpSp>
      <p:grpSp>
        <p:nvGrpSpPr>
          <p:cNvPr id="211" name="四角形: 角を丸くする 16"/>
          <p:cNvGrpSpPr/>
          <p:nvPr/>
        </p:nvGrpSpPr>
        <p:grpSpPr>
          <a:xfrm>
            <a:off x="3348298" y="5955527"/>
            <a:ext cx="1526419" cy="237491"/>
            <a:chOff x="0" y="0"/>
            <a:chExt cx="1526417" cy="237489"/>
          </a:xfrm>
        </p:grpSpPr>
        <p:sp>
          <p:nvSpPr>
            <p:cNvPr id="209" name="角丸四角形"/>
            <p:cNvSpPr/>
            <p:nvPr/>
          </p:nvSpPr>
          <p:spPr>
            <a:xfrm>
              <a:off x="0" y="46736"/>
              <a:ext cx="1526418" cy="14401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4">
                    <a:hueOff val="308222"/>
                    <a:satOff val="-2899"/>
                    <a:lumOff val="31823"/>
                  </a:schemeClr>
                </a:gs>
                <a:gs pos="100000">
                  <a:schemeClr val="accent4">
                    <a:hueOff val="109697"/>
                    <a:lumOff val="12112"/>
                  </a:schemeClr>
                </a:gs>
              </a:gsLst>
              <a:lin ang="5400000" scaled="0"/>
            </a:gradFill>
            <a:ln w="9525" cap="rnd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entury Gothic"/>
                </a:defRPr>
              </a:pPr>
            </a:p>
          </p:txBody>
        </p:sp>
        <p:sp>
          <p:nvSpPr>
            <p:cNvPr id="210" name="心理的安全性"/>
            <p:cNvSpPr txBox="1"/>
            <p:nvPr/>
          </p:nvSpPr>
          <p:spPr>
            <a:xfrm>
              <a:off x="57512" y="0"/>
              <a:ext cx="1411394" cy="237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100">
                  <a:latin typeface="メイリオ"/>
                  <a:ea typeface="メイリオ"/>
                  <a:cs typeface="メイリオ"/>
                  <a:sym typeface="メイリオ"/>
                </a:defRPr>
              </a:lvl1pPr>
            </a:lstStyle>
            <a:p>
              <a:pPr/>
              <a:r>
                <a:t>心理的安全性</a:t>
              </a:r>
            </a:p>
          </p:txBody>
        </p:sp>
      </p:grpSp>
      <p:grpSp>
        <p:nvGrpSpPr>
          <p:cNvPr id="214" name="四角形: 角を丸くする 17"/>
          <p:cNvGrpSpPr/>
          <p:nvPr/>
        </p:nvGrpSpPr>
        <p:grpSpPr>
          <a:xfrm>
            <a:off x="3348298" y="3272418"/>
            <a:ext cx="1526419" cy="237491"/>
            <a:chOff x="0" y="0"/>
            <a:chExt cx="1526417" cy="237489"/>
          </a:xfrm>
        </p:grpSpPr>
        <p:sp>
          <p:nvSpPr>
            <p:cNvPr id="212" name="角丸四角形"/>
            <p:cNvSpPr/>
            <p:nvPr/>
          </p:nvSpPr>
          <p:spPr>
            <a:xfrm>
              <a:off x="0" y="46736"/>
              <a:ext cx="1526418" cy="14401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4">
                    <a:hueOff val="308222"/>
                    <a:satOff val="-2899"/>
                    <a:lumOff val="31823"/>
                  </a:schemeClr>
                </a:gs>
                <a:gs pos="100000">
                  <a:schemeClr val="accent4">
                    <a:hueOff val="109697"/>
                    <a:lumOff val="12112"/>
                  </a:schemeClr>
                </a:gs>
              </a:gsLst>
              <a:lin ang="5400000" scaled="0"/>
            </a:gradFill>
            <a:ln w="9525" cap="rnd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entury Gothic"/>
                </a:defRPr>
              </a:pPr>
            </a:p>
          </p:txBody>
        </p:sp>
        <p:sp>
          <p:nvSpPr>
            <p:cNvPr id="213" name="ツールの使い方"/>
            <p:cNvSpPr txBox="1"/>
            <p:nvPr/>
          </p:nvSpPr>
          <p:spPr>
            <a:xfrm>
              <a:off x="57512" y="0"/>
              <a:ext cx="1411394" cy="237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100">
                  <a:latin typeface="メイリオ"/>
                  <a:ea typeface="メイリオ"/>
                  <a:cs typeface="メイリオ"/>
                  <a:sym typeface="メイリオ"/>
                </a:defRPr>
              </a:lvl1pPr>
            </a:lstStyle>
            <a:p>
              <a:pPr/>
              <a:r>
                <a:t>ツールの使い方</a:t>
              </a:r>
            </a:p>
          </p:txBody>
        </p:sp>
      </p:grpSp>
      <p:sp>
        <p:nvSpPr>
          <p:cNvPr id="215" name="テキスト ボックス 1"/>
          <p:cNvSpPr txBox="1"/>
          <p:nvPr/>
        </p:nvSpPr>
        <p:spPr>
          <a:xfrm>
            <a:off x="751043" y="1196751"/>
            <a:ext cx="2083050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tabLst>
                <a:tab pos="1600200" algn="l"/>
              </a:tabLst>
              <a:defRPr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成功体験／失敗体験</a:t>
            </a:r>
          </a:p>
        </p:txBody>
      </p:sp>
      <p:sp>
        <p:nvSpPr>
          <p:cNvPr id="216" name="テキスト ボックス 18"/>
          <p:cNvSpPr txBox="1"/>
          <p:nvPr/>
        </p:nvSpPr>
        <p:spPr>
          <a:xfrm>
            <a:off x="3681615" y="1196751"/>
            <a:ext cx="386900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tabLst>
                <a:tab pos="1600200" algn="l"/>
              </a:tabLst>
              <a:defRPr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成功のポイント、失敗の要因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3"/>
      <p:bldP build="whole" bldLvl="1" animBg="1" rev="0" advAuto="0" spid="208" grpId="2"/>
      <p:bldP build="whole" bldLvl="1" animBg="1" rev="0" advAuto="0" spid="205" grpId="1"/>
      <p:bldP build="whole" bldLvl="1" animBg="1" rev="0" advAuto="0" spid="214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タイトル 2"/>
          <p:cNvSpPr txBox="1"/>
          <p:nvPr>
            <p:ph type="title"/>
          </p:nvPr>
        </p:nvSpPr>
        <p:spPr>
          <a:xfrm>
            <a:off x="467543" y="476672"/>
            <a:ext cx="7287929" cy="720081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entury Gothic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自己紹介</a:t>
            </a:r>
          </a:p>
        </p:txBody>
      </p:sp>
      <p:sp>
        <p:nvSpPr>
          <p:cNvPr id="219" name="テキスト ボックス 4"/>
          <p:cNvSpPr txBox="1"/>
          <p:nvPr/>
        </p:nvSpPr>
        <p:spPr>
          <a:xfrm>
            <a:off x="353256" y="1332286"/>
            <a:ext cx="8637521" cy="1259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tabLst>
                <a:tab pos="1600200" algn="l"/>
              </a:tabLst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モデレーター：松谷 秀久（まつたに）</a:t>
            </a:r>
            <a:br/>
            <a:r>
              <a:t>	NTT</a:t>
            </a:r>
            <a:r>
              <a:t>コムウェア（株）所属</a:t>
            </a:r>
            <a:r>
              <a:t>	</a:t>
            </a:r>
          </a:p>
          <a:p>
            <a:pPr>
              <a:lnSpc>
                <a:spcPct val="150000"/>
              </a:lnSpc>
              <a:tabLst>
                <a:tab pos="1600200" algn="l"/>
              </a:tabLst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	</a:t>
            </a:r>
            <a:r>
              <a:t>チケット管理に全集中！</a:t>
            </a:r>
          </a:p>
        </p:txBody>
      </p:sp>
      <p:grpSp>
        <p:nvGrpSpPr>
          <p:cNvPr id="222" name="四角形: 角を丸くする 5"/>
          <p:cNvGrpSpPr/>
          <p:nvPr/>
        </p:nvGrpSpPr>
        <p:grpSpPr>
          <a:xfrm>
            <a:off x="5868144" y="1413514"/>
            <a:ext cx="1887327" cy="1115758"/>
            <a:chOff x="0" y="0"/>
            <a:chExt cx="1887326" cy="1115756"/>
          </a:xfrm>
        </p:grpSpPr>
        <p:sp>
          <p:nvSpPr>
            <p:cNvPr id="220" name="角丸四角形"/>
            <p:cNvSpPr/>
            <p:nvPr/>
          </p:nvSpPr>
          <p:spPr>
            <a:xfrm>
              <a:off x="0" y="0"/>
              <a:ext cx="1887327" cy="111575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A6DFF3"/>
                </a:gs>
                <a:gs pos="100000">
                  <a:srgbClr val="43B2D8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63500" dist="38100" dir="5400000">
                <a:srgbClr val="000000">
                  <a:alpha val="6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+mn-lt"/>
                  <a:ea typeface="+mn-ea"/>
                  <a:cs typeface="+mn-cs"/>
                  <a:sym typeface="Century Gothic"/>
                </a:defRPr>
              </a:pPr>
            </a:p>
          </p:txBody>
        </p:sp>
        <p:sp>
          <p:nvSpPr>
            <p:cNvPr id="221" name="運用管理…"/>
            <p:cNvSpPr txBox="1"/>
            <p:nvPr/>
          </p:nvSpPr>
          <p:spPr>
            <a:xfrm>
              <a:off x="100186" y="321658"/>
              <a:ext cx="1686954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200">
                  <a:latin typeface="メイリオ"/>
                  <a:ea typeface="メイリオ"/>
                  <a:cs typeface="メイリオ"/>
                  <a:sym typeface="メイリオ"/>
                </a:defRPr>
              </a:pPr>
              <a:r>
                <a:t>運用管理</a:t>
              </a:r>
            </a:p>
            <a:p>
              <a:pPr algn="ctr">
                <a:defRPr sz="1200">
                  <a:latin typeface="メイリオ"/>
                  <a:ea typeface="メイリオ"/>
                  <a:cs typeface="メイリオ"/>
                  <a:sym typeface="メイリオ"/>
                </a:defRPr>
              </a:pPr>
              <a:r>
                <a:t>ＳＥマネジメント</a:t>
              </a:r>
            </a:p>
          </p:txBody>
        </p:sp>
      </p:grpSp>
      <p:pic>
        <p:nvPicPr>
          <p:cNvPr id="223" name="図 6" descr="図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9005" y="1398643"/>
            <a:ext cx="1057686" cy="1057686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テキスト ボックス 9"/>
          <p:cNvSpPr txBox="1"/>
          <p:nvPr/>
        </p:nvSpPr>
        <p:spPr>
          <a:xfrm>
            <a:off x="318728" y="2636911"/>
            <a:ext cx="8637521" cy="1259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tabLst>
                <a:tab pos="1600200" algn="l"/>
              </a:tabLst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パネリスト　：蘇田 亮（りょうま）</a:t>
            </a:r>
            <a:br/>
            <a:r>
              <a:t>	</a:t>
            </a:r>
            <a:r>
              <a:t>（株）つうけんアドバンスシステムズ所属</a:t>
            </a:r>
            <a:br/>
            <a:r>
              <a:t>	</a:t>
            </a:r>
            <a:r>
              <a:t>チケットは回るんじゃない、回すんだ！</a:t>
            </a:r>
          </a:p>
        </p:txBody>
      </p:sp>
      <p:grpSp>
        <p:nvGrpSpPr>
          <p:cNvPr id="227" name="四角形: 角を丸くする 10"/>
          <p:cNvGrpSpPr/>
          <p:nvPr/>
        </p:nvGrpSpPr>
        <p:grpSpPr>
          <a:xfrm>
            <a:off x="5868144" y="2701654"/>
            <a:ext cx="1887327" cy="1115758"/>
            <a:chOff x="0" y="0"/>
            <a:chExt cx="1887326" cy="1115756"/>
          </a:xfrm>
        </p:grpSpPr>
        <p:sp>
          <p:nvSpPr>
            <p:cNvPr id="225" name="角丸四角形"/>
            <p:cNvSpPr/>
            <p:nvPr/>
          </p:nvSpPr>
          <p:spPr>
            <a:xfrm>
              <a:off x="0" y="0"/>
              <a:ext cx="1887327" cy="111575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A6DFF3"/>
                </a:gs>
                <a:gs pos="100000">
                  <a:srgbClr val="43B2D8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63500" dist="38100" dir="5400000">
                <a:srgbClr val="000000">
                  <a:alpha val="6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+mn-lt"/>
                  <a:ea typeface="+mn-ea"/>
                  <a:cs typeface="+mn-cs"/>
                  <a:sym typeface="Century Gothic"/>
                </a:defRPr>
              </a:pPr>
            </a:p>
          </p:txBody>
        </p:sp>
        <p:sp>
          <p:nvSpPr>
            <p:cNvPr id="226" name="開発ー技術者／管理者…"/>
            <p:cNvSpPr txBox="1"/>
            <p:nvPr/>
          </p:nvSpPr>
          <p:spPr>
            <a:xfrm>
              <a:off x="100186" y="321658"/>
              <a:ext cx="1686954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200">
                  <a:latin typeface="メイリオ"/>
                  <a:ea typeface="メイリオ"/>
                  <a:cs typeface="メイリオ"/>
                  <a:sym typeface="メイリオ"/>
                </a:defRPr>
              </a:pPr>
              <a:r>
                <a:t>開発ー技術者／管理者</a:t>
              </a:r>
            </a:p>
            <a:p>
              <a:pPr algn="ctr">
                <a:defRPr sz="1200">
                  <a:latin typeface="メイリオ"/>
                  <a:ea typeface="メイリオ"/>
                  <a:cs typeface="メイリオ"/>
                  <a:sym typeface="メイリオ"/>
                </a:defRPr>
              </a:pPr>
              <a:r>
                <a:t>インフラ系多い　</a:t>
              </a:r>
            </a:p>
          </p:txBody>
        </p:sp>
      </p:grpSp>
      <p:pic>
        <p:nvPicPr>
          <p:cNvPr id="228" name="図 11" descr="図 11"/>
          <p:cNvPicPr>
            <a:picLocks noChangeAspect="1"/>
          </p:cNvPicPr>
          <p:nvPr/>
        </p:nvPicPr>
        <p:blipFill>
          <a:blip r:embed="rId3">
            <a:extLst/>
          </a:blip>
          <a:srcRect l="19605" t="3810" r="14136" b="55174"/>
          <a:stretch>
            <a:fillRect/>
          </a:stretch>
        </p:blipFill>
        <p:spPr>
          <a:xfrm>
            <a:off x="7829004" y="2750633"/>
            <a:ext cx="1057687" cy="11056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1" name="四角形: 角を丸くする 13"/>
          <p:cNvGrpSpPr/>
          <p:nvPr/>
        </p:nvGrpSpPr>
        <p:grpSpPr>
          <a:xfrm>
            <a:off x="5868144" y="3987582"/>
            <a:ext cx="1887327" cy="1115758"/>
            <a:chOff x="0" y="0"/>
            <a:chExt cx="1887326" cy="1115756"/>
          </a:xfrm>
        </p:grpSpPr>
        <p:sp>
          <p:nvSpPr>
            <p:cNvPr id="229" name="角丸四角形"/>
            <p:cNvSpPr/>
            <p:nvPr/>
          </p:nvSpPr>
          <p:spPr>
            <a:xfrm>
              <a:off x="0" y="0"/>
              <a:ext cx="1887327" cy="111575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A6DFF3"/>
                </a:gs>
                <a:gs pos="100000">
                  <a:srgbClr val="43B2D8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63500" dist="38100" dir="5400000">
                <a:srgbClr val="000000">
                  <a:alpha val="6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+mn-lt"/>
                  <a:ea typeface="+mn-ea"/>
                  <a:cs typeface="+mn-cs"/>
                  <a:sym typeface="Century Gothic"/>
                </a:defRPr>
              </a:pPr>
            </a:p>
          </p:txBody>
        </p:sp>
        <p:sp>
          <p:nvSpPr>
            <p:cNvPr id="230" name="開発ーマネジメント…"/>
            <p:cNvSpPr txBox="1"/>
            <p:nvPr/>
          </p:nvSpPr>
          <p:spPr>
            <a:xfrm>
              <a:off x="100186" y="321658"/>
              <a:ext cx="1686954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200">
                  <a:latin typeface="メイリオ"/>
                  <a:ea typeface="メイリオ"/>
                  <a:cs typeface="メイリオ"/>
                  <a:sym typeface="メイリオ"/>
                </a:defRPr>
              </a:pPr>
              <a:r>
                <a:t>開発ーマネジメント</a:t>
              </a:r>
            </a:p>
            <a:p>
              <a:pPr algn="ctr">
                <a:defRPr sz="1200">
                  <a:latin typeface="メイリオ"/>
                  <a:ea typeface="メイリオ"/>
                  <a:cs typeface="メイリオ"/>
                  <a:sym typeface="メイリオ"/>
                </a:defRPr>
              </a:pPr>
              <a:r>
                <a:t>組み込み系</a:t>
              </a:r>
            </a:p>
          </p:txBody>
        </p:sp>
      </p:grpSp>
      <p:sp>
        <p:nvSpPr>
          <p:cNvPr id="232" name="テキスト ボックス 14"/>
          <p:cNvSpPr txBox="1"/>
          <p:nvPr/>
        </p:nvSpPr>
        <p:spPr>
          <a:xfrm>
            <a:off x="318728" y="3933788"/>
            <a:ext cx="8637521" cy="125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tabLst>
                <a:tab pos="1600200" algn="l"/>
              </a:tabLst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パネリスト　：小林 稔央（ぼうこば</a:t>
            </a:r>
            <a:r>
              <a:t>)</a:t>
            </a:r>
            <a:br/>
            <a:r>
              <a:t>	</a:t>
            </a:r>
            <a:r>
              <a:t>富士ゼロックス（株）所属</a:t>
            </a:r>
            <a:br/>
            <a:r>
              <a:t>	</a:t>
            </a:r>
            <a:r>
              <a:t>それ、</a:t>
            </a:r>
            <a:r>
              <a:t>Redmine</a:t>
            </a:r>
            <a:r>
              <a:t>のせいじゃないよ？</a:t>
            </a:r>
          </a:p>
        </p:txBody>
      </p:sp>
      <p:pic>
        <p:nvPicPr>
          <p:cNvPr id="233" name="図 15" descr="図 15"/>
          <p:cNvPicPr>
            <a:picLocks noChangeAspect="1"/>
          </p:cNvPicPr>
          <p:nvPr/>
        </p:nvPicPr>
        <p:blipFill>
          <a:blip r:embed="rId4">
            <a:extLst/>
          </a:blip>
          <a:srcRect l="6164" t="3808" r="2037" b="2963"/>
          <a:stretch>
            <a:fillRect/>
          </a:stretch>
        </p:blipFill>
        <p:spPr>
          <a:xfrm>
            <a:off x="7829005" y="3958722"/>
            <a:ext cx="1105846" cy="11446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6" name="四角形: 角を丸くする 17"/>
          <p:cNvGrpSpPr/>
          <p:nvPr/>
        </p:nvGrpSpPr>
        <p:grpSpPr>
          <a:xfrm>
            <a:off x="5868144" y="5311476"/>
            <a:ext cx="1887327" cy="1115758"/>
            <a:chOff x="0" y="0"/>
            <a:chExt cx="1887326" cy="1115756"/>
          </a:xfrm>
        </p:grpSpPr>
        <p:sp>
          <p:nvSpPr>
            <p:cNvPr id="234" name="角丸四角形"/>
            <p:cNvSpPr/>
            <p:nvPr/>
          </p:nvSpPr>
          <p:spPr>
            <a:xfrm>
              <a:off x="0" y="0"/>
              <a:ext cx="1887327" cy="111575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A6DFF3"/>
                </a:gs>
                <a:gs pos="100000">
                  <a:srgbClr val="43B2D8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63500" dist="38100" dir="5400000">
                <a:srgbClr val="000000">
                  <a:alpha val="6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+mn-lt"/>
                  <a:ea typeface="+mn-ea"/>
                  <a:cs typeface="+mn-cs"/>
                  <a:sym typeface="Century Gothic"/>
                </a:defRPr>
              </a:pPr>
            </a:p>
          </p:txBody>
        </p:sp>
        <p:sp>
          <p:nvSpPr>
            <p:cNvPr id="235" name="開発ー技術者／管理者…"/>
            <p:cNvSpPr txBox="1"/>
            <p:nvPr/>
          </p:nvSpPr>
          <p:spPr>
            <a:xfrm>
              <a:off x="100186" y="321658"/>
              <a:ext cx="1686954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200">
                  <a:latin typeface="メイリオ"/>
                  <a:ea typeface="メイリオ"/>
                  <a:cs typeface="メイリオ"/>
                  <a:sym typeface="メイリオ"/>
                </a:defRPr>
              </a:pPr>
              <a:r>
                <a:t>開発ー技術者／管理者</a:t>
              </a:r>
            </a:p>
            <a:p>
              <a:pPr algn="ctr">
                <a:defRPr sz="1200">
                  <a:latin typeface="メイリオ"/>
                  <a:ea typeface="メイリオ"/>
                  <a:cs typeface="メイリオ"/>
                  <a:sym typeface="メイリオ"/>
                </a:defRPr>
              </a:pPr>
              <a:r>
                <a:t>組み込み系</a:t>
              </a:r>
            </a:p>
          </p:txBody>
        </p:sp>
      </p:grpSp>
      <p:sp>
        <p:nvSpPr>
          <p:cNvPr id="237" name="テキスト ボックス 18"/>
          <p:cNvSpPr txBox="1"/>
          <p:nvPr/>
        </p:nvSpPr>
        <p:spPr>
          <a:xfrm>
            <a:off x="318728" y="5283784"/>
            <a:ext cx="8637521" cy="1259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tabLst>
                <a:tab pos="1600200" algn="l"/>
              </a:tabLst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パネリスト　：正月 聖児（しょうづき</a:t>
            </a:r>
            <a:r>
              <a:t>)</a:t>
            </a:r>
            <a:br/>
            <a:r>
              <a:t>	</a:t>
            </a:r>
            <a:r>
              <a:t>（株）フルノシステムズ　所属</a:t>
            </a:r>
            <a:br/>
            <a:r>
              <a:t>	</a:t>
            </a:r>
            <a:r>
              <a:t>俺がRedmineマイスターだ！</a:t>
            </a:r>
          </a:p>
        </p:txBody>
      </p:sp>
      <p:pic>
        <p:nvPicPr>
          <p:cNvPr id="238" name="図 20" descr="図 20"/>
          <p:cNvPicPr>
            <a:picLocks noChangeAspect="1"/>
          </p:cNvPicPr>
          <p:nvPr/>
        </p:nvPicPr>
        <p:blipFill>
          <a:blip r:embed="rId5">
            <a:extLst/>
          </a:blip>
          <a:srcRect l="27162" t="18891" r="40550" b="32717"/>
          <a:stretch>
            <a:fillRect/>
          </a:stretch>
        </p:blipFill>
        <p:spPr>
          <a:xfrm>
            <a:off x="7823147" y="5283784"/>
            <a:ext cx="1089193" cy="1115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イオン">
  <a:themeElements>
    <a:clrScheme name="イオン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イオン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游ゴシック体 ミディアム"/>
            <a:ea typeface="游ゴシック体 ミディアム"/>
            <a:cs typeface="游ゴシック体 ミディアム"/>
            <a:sym typeface="游ゴシック体 ミディアム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イオン">
  <a:themeElements>
    <a:clrScheme name="イオン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イオン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游ゴシック体 ミディアム"/>
            <a:ea typeface="游ゴシック体 ミディアム"/>
            <a:cs typeface="游ゴシック体 ミディアム"/>
            <a:sym typeface="游ゴシック体 ミディアム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