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8" r:id="rId1"/>
  </p:sld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7" r:id="rId10"/>
    <p:sldId id="368" r:id="rId11"/>
    <p:sldId id="365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5DA24-A392-4630-83E7-6FC983FF80AD}" v="202" dt="2020-11-05T14:52:3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104" d="100"/>
          <a:sy n="104" d="100"/>
        </p:scale>
        <p:origin x="13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谷 秀久" userId="65ce27b120cacf62" providerId="LiveId" clId="{2855DA24-A392-4630-83E7-6FC983FF80AD}"/>
    <pc:docChg chg="undo redo custSel mod addSld delSld modSld sldOrd modMainMaster">
      <pc:chgData name="松谷 秀久" userId="65ce27b120cacf62" providerId="LiveId" clId="{2855DA24-A392-4630-83E7-6FC983FF80AD}" dt="2020-11-05T16:42:08.097" v="3126" actId="14100"/>
      <pc:docMkLst>
        <pc:docMk/>
      </pc:docMkLst>
      <pc:sldChg chg="addSp modSp mod setBg setClrOvrMap">
        <pc:chgData name="松谷 秀久" userId="65ce27b120cacf62" providerId="LiveId" clId="{2855DA24-A392-4630-83E7-6FC983FF80AD}" dt="2020-11-05T16:42:08.097" v="3126" actId="14100"/>
        <pc:sldMkLst>
          <pc:docMk/>
          <pc:sldMk cId="3069601763" sldId="256"/>
        </pc:sldMkLst>
        <pc:spChg chg="mod">
          <ac:chgData name="松谷 秀久" userId="65ce27b120cacf62" providerId="LiveId" clId="{2855DA24-A392-4630-83E7-6FC983FF80AD}" dt="2020-11-05T16:42:08.097" v="3126" actId="14100"/>
          <ac:spMkLst>
            <pc:docMk/>
            <pc:sldMk cId="3069601763" sldId="256"/>
            <ac:spMk id="2" creationId="{00000000-0000-0000-0000-000000000000}"/>
          </ac:spMkLst>
        </pc:spChg>
        <pc:spChg chg="mod">
          <ac:chgData name="松谷 秀久" userId="65ce27b120cacf62" providerId="LiveId" clId="{2855DA24-A392-4630-83E7-6FC983FF80AD}" dt="2020-11-05T13:11:47.508" v="981" actId="1076"/>
          <ac:spMkLst>
            <pc:docMk/>
            <pc:sldMk cId="3069601763" sldId="256"/>
            <ac:spMk id="3" creationId="{00000000-0000-0000-0000-000000000000}"/>
          </ac:spMkLst>
        </pc:spChg>
        <pc:spChg chg="add">
          <ac:chgData name="松谷 秀久" userId="65ce27b120cacf62" providerId="LiveId" clId="{2855DA24-A392-4630-83E7-6FC983FF80AD}" dt="2020-11-04T17:06:33.234" v="75" actId="26606"/>
          <ac:spMkLst>
            <pc:docMk/>
            <pc:sldMk cId="3069601763" sldId="256"/>
            <ac:spMk id="12" creationId="{1653AB08-C531-42A8-AA8D-C2ABAE87CCE6}"/>
          </ac:spMkLst>
        </pc:spChg>
        <pc:spChg chg="add">
          <ac:chgData name="松谷 秀久" userId="65ce27b120cacf62" providerId="LiveId" clId="{2855DA24-A392-4630-83E7-6FC983FF80AD}" dt="2020-11-04T17:06:33.234" v="75" actId="26606"/>
          <ac:spMkLst>
            <pc:docMk/>
            <pc:sldMk cId="3069601763" sldId="256"/>
            <ac:spMk id="18" creationId="{CED2641B-4430-4CF4-89AB-3FADDD630F25}"/>
          </ac:spMkLst>
        </pc:spChg>
        <pc:spChg chg="add">
          <ac:chgData name="松谷 秀久" userId="65ce27b120cacf62" providerId="LiveId" clId="{2855DA24-A392-4630-83E7-6FC983FF80AD}" dt="2020-11-04T17:06:33.234" v="75" actId="26606"/>
          <ac:spMkLst>
            <pc:docMk/>
            <pc:sldMk cId="3069601763" sldId="256"/>
            <ac:spMk id="20" creationId="{74CD14DB-BB81-479F-A1FC-1C75640E9F84}"/>
          </ac:spMkLst>
        </pc:spChg>
        <pc:spChg chg="add">
          <ac:chgData name="松谷 秀久" userId="65ce27b120cacf62" providerId="LiveId" clId="{2855DA24-A392-4630-83E7-6FC983FF80AD}" dt="2020-11-04T17:06:33.234" v="75" actId="26606"/>
          <ac:spMkLst>
            <pc:docMk/>
            <pc:sldMk cId="3069601763" sldId="256"/>
            <ac:spMk id="22" creationId="{C943A91B-7CA7-4592-A975-73B1BF8C4C74}"/>
          </ac:spMkLst>
        </pc:spChg>
        <pc:spChg chg="add">
          <ac:chgData name="松谷 秀久" userId="65ce27b120cacf62" providerId="LiveId" clId="{2855DA24-A392-4630-83E7-6FC983FF80AD}" dt="2020-11-04T17:06:33.234" v="75" actId="26606"/>
          <ac:spMkLst>
            <pc:docMk/>
            <pc:sldMk cId="3069601763" sldId="256"/>
            <ac:spMk id="24" creationId="{EC471314-E46A-414B-8D91-74880E84F187}"/>
          </ac:spMkLst>
        </pc:spChg>
        <pc:spChg chg="add">
          <ac:chgData name="松谷 秀久" userId="65ce27b120cacf62" providerId="LiveId" clId="{2855DA24-A392-4630-83E7-6FC983FF80AD}" dt="2020-11-04T17:06:33.234" v="75" actId="26606"/>
          <ac:spMkLst>
            <pc:docMk/>
            <pc:sldMk cId="3069601763" sldId="256"/>
            <ac:spMk id="26" creationId="{6A681326-1C9D-44A3-A627-3871BDAE4127}"/>
          </ac:spMkLst>
        </pc:spChg>
        <pc:picChg chg="add">
          <ac:chgData name="松谷 秀久" userId="65ce27b120cacf62" providerId="LiveId" clId="{2855DA24-A392-4630-83E7-6FC983FF80AD}" dt="2020-11-04T17:06:33.234" v="75" actId="26606"/>
          <ac:picMkLst>
            <pc:docMk/>
            <pc:sldMk cId="3069601763" sldId="256"/>
            <ac:picMk id="8" creationId="{5D2D844C-AB64-4A03-80BE-33212E61DD07}"/>
          </ac:picMkLst>
        </pc:picChg>
        <pc:picChg chg="add">
          <ac:chgData name="松谷 秀久" userId="65ce27b120cacf62" providerId="LiveId" clId="{2855DA24-A392-4630-83E7-6FC983FF80AD}" dt="2020-11-04T17:06:33.234" v="75" actId="26606"/>
          <ac:picMkLst>
            <pc:docMk/>
            <pc:sldMk cId="3069601763" sldId="256"/>
            <ac:picMk id="10" creationId="{CAAD0E9B-89C2-4268-98B4-BA7BFFF2C705}"/>
          </ac:picMkLst>
        </pc:picChg>
        <pc:picChg chg="add">
          <ac:chgData name="松谷 秀久" userId="65ce27b120cacf62" providerId="LiveId" clId="{2855DA24-A392-4630-83E7-6FC983FF80AD}" dt="2020-11-04T17:06:33.234" v="75" actId="26606"/>
          <ac:picMkLst>
            <pc:docMk/>
            <pc:sldMk cId="3069601763" sldId="256"/>
            <ac:picMk id="14" creationId="{72E47EEC-33C8-4EC3-8BFC-BB02B4171FDA}"/>
          </ac:picMkLst>
        </pc:picChg>
        <pc:picChg chg="add">
          <ac:chgData name="松谷 秀久" userId="65ce27b120cacf62" providerId="LiveId" clId="{2855DA24-A392-4630-83E7-6FC983FF80AD}" dt="2020-11-04T17:06:33.234" v="75" actId="26606"/>
          <ac:picMkLst>
            <pc:docMk/>
            <pc:sldMk cId="3069601763" sldId="256"/>
            <ac:picMk id="16" creationId="{A8BC9CC6-50D5-4C61-9EDE-315A1B5F14E4}"/>
          </ac:picMkLst>
        </pc:picChg>
      </pc:sldChg>
      <pc:sldChg chg="modSp del">
        <pc:chgData name="松谷 秀久" userId="65ce27b120cacf62" providerId="LiveId" clId="{2855DA24-A392-4630-83E7-6FC983FF80AD}" dt="2020-11-04T17:15:35.642" v="273" actId="47"/>
        <pc:sldMkLst>
          <pc:docMk/>
          <pc:sldMk cId="3479174687" sldId="355"/>
        </pc:sldMkLst>
        <pc:spChg chg="mod">
          <ac:chgData name="松谷 秀久" userId="65ce27b120cacf62" providerId="LiveId" clId="{2855DA24-A392-4630-83E7-6FC983FF80AD}" dt="2020-11-04T17:06:14.051" v="74"/>
          <ac:spMkLst>
            <pc:docMk/>
            <pc:sldMk cId="3479174687" sldId="355"/>
            <ac:spMk id="3" creationId="{00000000-0000-0000-0000-000000000000}"/>
          </ac:spMkLst>
        </pc:spChg>
      </pc:sldChg>
      <pc:sldChg chg="addSp delSp modSp mod modClrScheme modAnim chgLayout">
        <pc:chgData name="松谷 秀久" userId="65ce27b120cacf62" providerId="LiveId" clId="{2855DA24-A392-4630-83E7-6FC983FF80AD}" dt="2020-11-04T17:08:24.477" v="105" actId="1076"/>
        <pc:sldMkLst>
          <pc:docMk/>
          <pc:sldMk cId="2755403824" sldId="358"/>
        </pc:sldMkLst>
        <pc:spChg chg="del">
          <ac:chgData name="松谷 秀久" userId="65ce27b120cacf62" providerId="LiveId" clId="{2855DA24-A392-4630-83E7-6FC983FF80AD}" dt="2020-11-04T17:00:48.983" v="1" actId="478"/>
          <ac:spMkLst>
            <pc:docMk/>
            <pc:sldMk cId="2755403824" sldId="358"/>
            <ac:spMk id="2" creationId="{00000000-0000-0000-0000-000000000000}"/>
          </ac:spMkLst>
        </pc:spChg>
        <pc:spChg chg="mod ord">
          <ac:chgData name="松谷 秀久" userId="65ce27b120cacf62" providerId="LiveId" clId="{2855DA24-A392-4630-83E7-6FC983FF80AD}" dt="2020-11-04T17:07:33.880" v="103" actId="20577"/>
          <ac:spMkLst>
            <pc:docMk/>
            <pc:sldMk cId="2755403824" sldId="358"/>
            <ac:spMk id="3" creationId="{00000000-0000-0000-0000-000000000000}"/>
          </ac:spMkLst>
        </pc:spChg>
        <pc:spChg chg="del">
          <ac:chgData name="松谷 秀久" userId="65ce27b120cacf62" providerId="LiveId" clId="{2855DA24-A392-4630-83E7-6FC983FF80AD}" dt="2020-11-04T17:03:37.795" v="12" actId="478"/>
          <ac:spMkLst>
            <pc:docMk/>
            <pc:sldMk cId="2755403824" sldId="358"/>
            <ac:spMk id="4" creationId="{A1039955-80B4-4A40-B920-E0D0C0B58CE8}"/>
          </ac:spMkLst>
        </pc:spChg>
        <pc:spChg chg="add del mod">
          <ac:chgData name="松谷 秀久" userId="65ce27b120cacf62" providerId="LiveId" clId="{2855DA24-A392-4630-83E7-6FC983FF80AD}" dt="2020-11-04T17:00:52.071" v="2" actId="478"/>
          <ac:spMkLst>
            <pc:docMk/>
            <pc:sldMk cId="2755403824" sldId="358"/>
            <ac:spMk id="6" creationId="{36CAB8E9-906C-46C8-9514-B0983A9313E2}"/>
          </ac:spMkLst>
        </pc:spChg>
        <pc:spChg chg="mod">
          <ac:chgData name="松谷 秀久" userId="65ce27b120cacf62" providerId="LiveId" clId="{2855DA24-A392-4630-83E7-6FC983FF80AD}" dt="2020-11-04T17:02:05.749" v="7" actId="14100"/>
          <ac:spMkLst>
            <pc:docMk/>
            <pc:sldMk cId="2755403824" sldId="358"/>
            <ac:spMk id="8" creationId="{8AB5254F-70E6-484E-8E5E-D1EC94D4733C}"/>
          </ac:spMkLst>
        </pc:spChg>
        <pc:spChg chg="mod">
          <ac:chgData name="松谷 秀久" userId="65ce27b120cacf62" providerId="LiveId" clId="{2855DA24-A392-4630-83E7-6FC983FF80AD}" dt="2020-11-04T17:03:52.821" v="13"/>
          <ac:spMkLst>
            <pc:docMk/>
            <pc:sldMk cId="2755403824" sldId="358"/>
            <ac:spMk id="12" creationId="{045C23C5-6BDA-417C-81BE-F7996098FFE1}"/>
          </ac:spMkLst>
        </pc:spChg>
        <pc:grpChg chg="add del mod">
          <ac:chgData name="松谷 秀久" userId="65ce27b120cacf62" providerId="LiveId" clId="{2855DA24-A392-4630-83E7-6FC983FF80AD}" dt="2020-11-04T17:02:06.276" v="8"/>
          <ac:grpSpMkLst>
            <pc:docMk/>
            <pc:sldMk cId="2755403824" sldId="358"/>
            <ac:grpSpMk id="7" creationId="{AA677FBA-71B4-4A99-BFA4-E230FAAF421B}"/>
          </ac:grpSpMkLst>
        </pc:grpChg>
        <pc:grpChg chg="add mod">
          <ac:chgData name="松谷 秀久" userId="65ce27b120cacf62" providerId="LiveId" clId="{2855DA24-A392-4630-83E7-6FC983FF80AD}" dt="2020-11-04T17:08:21.925" v="104" actId="14100"/>
          <ac:grpSpMkLst>
            <pc:docMk/>
            <pc:sldMk cId="2755403824" sldId="358"/>
            <ac:grpSpMk id="11" creationId="{E3366529-D9B8-4435-9CED-C64BD590F754}"/>
          </ac:grpSpMkLst>
        </pc:grpChg>
        <pc:picChg chg="mod">
          <ac:chgData name="松谷 秀久" userId="65ce27b120cacf62" providerId="LiveId" clId="{2855DA24-A392-4630-83E7-6FC983FF80AD}" dt="2020-11-04T17:00:54.932" v="3"/>
          <ac:picMkLst>
            <pc:docMk/>
            <pc:sldMk cId="2755403824" sldId="358"/>
            <ac:picMk id="9" creationId="{8C6FC9E3-8395-46F6-B82C-9B184272C428}"/>
          </ac:picMkLst>
        </pc:picChg>
        <pc:picChg chg="add del mod">
          <ac:chgData name="松谷 秀久" userId="65ce27b120cacf62" providerId="LiveId" clId="{2855DA24-A392-4630-83E7-6FC983FF80AD}" dt="2020-11-04T17:02:06.276" v="8"/>
          <ac:picMkLst>
            <pc:docMk/>
            <pc:sldMk cId="2755403824" sldId="358"/>
            <ac:picMk id="10" creationId="{DD4EB33A-40BD-4BA4-8320-1E474390DDD2}"/>
          </ac:picMkLst>
        </pc:picChg>
        <pc:picChg chg="mod">
          <ac:chgData name="松谷 秀久" userId="65ce27b120cacf62" providerId="LiveId" clId="{2855DA24-A392-4630-83E7-6FC983FF80AD}" dt="2020-11-04T17:03:52.821" v="13"/>
          <ac:picMkLst>
            <pc:docMk/>
            <pc:sldMk cId="2755403824" sldId="358"/>
            <ac:picMk id="13" creationId="{D903D193-2616-4504-8336-4729F8605194}"/>
          </ac:picMkLst>
        </pc:picChg>
        <pc:picChg chg="add mod">
          <ac:chgData name="松谷 秀久" userId="65ce27b120cacf62" providerId="LiveId" clId="{2855DA24-A392-4630-83E7-6FC983FF80AD}" dt="2020-11-04T17:08:24.477" v="105" actId="1076"/>
          <ac:picMkLst>
            <pc:docMk/>
            <pc:sldMk cId="2755403824" sldId="358"/>
            <ac:picMk id="14" creationId="{56486619-3E5B-47E5-8D20-301FFC46009F}"/>
          </ac:picMkLst>
        </pc:picChg>
      </pc:sldChg>
      <pc:sldChg chg="addSp delSp modSp add mod modAnim">
        <pc:chgData name="松谷 秀久" userId="65ce27b120cacf62" providerId="LiveId" clId="{2855DA24-A392-4630-83E7-6FC983FF80AD}" dt="2020-11-04T17:11:51.475" v="223" actId="1076"/>
        <pc:sldMkLst>
          <pc:docMk/>
          <pc:sldMk cId="581373558" sldId="359"/>
        </pc:sldMkLst>
        <pc:spChg chg="mod">
          <ac:chgData name="松谷 秀久" userId="65ce27b120cacf62" providerId="LiveId" clId="{2855DA24-A392-4630-83E7-6FC983FF80AD}" dt="2020-11-04T17:11:48.594" v="222" actId="14100"/>
          <ac:spMkLst>
            <pc:docMk/>
            <pc:sldMk cId="581373558" sldId="359"/>
            <ac:spMk id="8" creationId="{E4CF6486-E8C3-479A-BB00-D175A9FAE2C2}"/>
          </ac:spMkLst>
        </pc:spChg>
        <pc:grpChg chg="add mod">
          <ac:chgData name="松谷 秀久" userId="65ce27b120cacf62" providerId="LiveId" clId="{2855DA24-A392-4630-83E7-6FC983FF80AD}" dt="2020-11-04T17:11:42.400" v="221" actId="14100"/>
          <ac:grpSpMkLst>
            <pc:docMk/>
            <pc:sldMk cId="581373558" sldId="359"/>
            <ac:grpSpMk id="7" creationId="{F1157890-6392-4D7D-983C-A4568F0BFBD6}"/>
          </ac:grpSpMkLst>
        </pc:grpChg>
        <pc:grpChg chg="del">
          <ac:chgData name="松谷 秀久" userId="65ce27b120cacf62" providerId="LiveId" clId="{2855DA24-A392-4630-83E7-6FC983FF80AD}" dt="2020-11-04T17:11:20.166" v="218" actId="478"/>
          <ac:grpSpMkLst>
            <pc:docMk/>
            <pc:sldMk cId="581373558" sldId="359"/>
            <ac:grpSpMk id="11" creationId="{E3366529-D9B8-4435-9CED-C64BD590F754}"/>
          </ac:grpSpMkLst>
        </pc:grpChg>
        <pc:picChg chg="mod">
          <ac:chgData name="松谷 秀久" userId="65ce27b120cacf62" providerId="LiveId" clId="{2855DA24-A392-4630-83E7-6FC983FF80AD}" dt="2020-11-04T17:11:30.521" v="219"/>
          <ac:picMkLst>
            <pc:docMk/>
            <pc:sldMk cId="581373558" sldId="359"/>
            <ac:picMk id="9" creationId="{D9BBEF44-C1C9-41CB-A355-2F6B1E4C825B}"/>
          </ac:picMkLst>
        </pc:picChg>
        <pc:picChg chg="add mod">
          <ac:chgData name="松谷 秀久" userId="65ce27b120cacf62" providerId="LiveId" clId="{2855DA24-A392-4630-83E7-6FC983FF80AD}" dt="2020-11-04T17:11:51.475" v="223" actId="1076"/>
          <ac:picMkLst>
            <pc:docMk/>
            <pc:sldMk cId="581373558" sldId="359"/>
            <ac:picMk id="10" creationId="{193CF43F-E103-40AB-A6E0-8266046966B0}"/>
          </ac:picMkLst>
        </pc:picChg>
        <pc:picChg chg="del">
          <ac:chgData name="松谷 秀久" userId="65ce27b120cacf62" providerId="LiveId" clId="{2855DA24-A392-4630-83E7-6FC983FF80AD}" dt="2020-11-04T17:11:20.166" v="218" actId="478"/>
          <ac:picMkLst>
            <pc:docMk/>
            <pc:sldMk cId="581373558" sldId="359"/>
            <ac:picMk id="14" creationId="{56486619-3E5B-47E5-8D20-301FFC46009F}"/>
          </ac:picMkLst>
        </pc:picChg>
      </pc:sldChg>
      <pc:sldChg chg="addSp delSp modSp add mod modAnim">
        <pc:chgData name="松谷 秀久" userId="65ce27b120cacf62" providerId="LiveId" clId="{2855DA24-A392-4630-83E7-6FC983FF80AD}" dt="2020-11-04T17:17:56.456" v="494" actId="20577"/>
        <pc:sldMkLst>
          <pc:docMk/>
          <pc:sldMk cId="34473048" sldId="360"/>
        </pc:sldMkLst>
        <pc:spChg chg="add mod">
          <ac:chgData name="松谷 秀久" userId="65ce27b120cacf62" providerId="LiveId" clId="{2855DA24-A392-4630-83E7-6FC983FF80AD}" dt="2020-11-04T17:17:56.456" v="494" actId="20577"/>
          <ac:spMkLst>
            <pc:docMk/>
            <pc:sldMk cId="34473048" sldId="360"/>
            <ac:spMk id="2" creationId="{803BA5D7-CC77-46E0-AAE3-09B1D691AB37}"/>
          </ac:spMkLst>
        </pc:spChg>
        <pc:grpChg chg="del">
          <ac:chgData name="松谷 秀久" userId="65ce27b120cacf62" providerId="LiveId" clId="{2855DA24-A392-4630-83E7-6FC983FF80AD}" dt="2020-11-04T17:12:18.230" v="225" actId="478"/>
          <ac:grpSpMkLst>
            <pc:docMk/>
            <pc:sldMk cId="34473048" sldId="360"/>
            <ac:grpSpMk id="7" creationId="{F1157890-6392-4D7D-983C-A4568F0BFBD6}"/>
          </ac:grpSpMkLst>
        </pc:grpChg>
        <pc:graphicFrameChg chg="add mod">
          <ac:chgData name="松谷 秀久" userId="65ce27b120cacf62" providerId="LiveId" clId="{2855DA24-A392-4630-83E7-6FC983FF80AD}" dt="2020-11-04T17:12:33.058" v="228" actId="1076"/>
          <ac:graphicFrameMkLst>
            <pc:docMk/>
            <pc:sldMk cId="34473048" sldId="360"/>
            <ac:graphicFrameMk id="5" creationId="{E5F46132-5F7E-4F33-83EA-A33F7E780395}"/>
          </ac:graphicFrameMkLst>
        </pc:graphicFrameChg>
        <pc:picChg chg="add">
          <ac:chgData name="松谷 秀久" userId="65ce27b120cacf62" providerId="LiveId" clId="{2855DA24-A392-4630-83E7-6FC983FF80AD}" dt="2020-11-04T17:12:18.662" v="226" actId="22"/>
          <ac:picMkLst>
            <pc:docMk/>
            <pc:sldMk cId="34473048" sldId="360"/>
            <ac:picMk id="4" creationId="{D08D2A28-D3E6-498A-99AC-26CD9B3369F1}"/>
          </ac:picMkLst>
        </pc:picChg>
        <pc:picChg chg="del">
          <ac:chgData name="松谷 秀久" userId="65ce27b120cacf62" providerId="LiveId" clId="{2855DA24-A392-4630-83E7-6FC983FF80AD}" dt="2020-11-04T17:12:18.230" v="225" actId="478"/>
          <ac:picMkLst>
            <pc:docMk/>
            <pc:sldMk cId="34473048" sldId="360"/>
            <ac:picMk id="10" creationId="{193CF43F-E103-40AB-A6E0-8266046966B0}"/>
          </ac:picMkLst>
        </pc:picChg>
      </pc:sldChg>
      <pc:sldChg chg="addSp delSp modSp add mod modAnim">
        <pc:chgData name="松谷 秀久" userId="65ce27b120cacf62" providerId="LiveId" clId="{2855DA24-A392-4630-83E7-6FC983FF80AD}" dt="2020-11-04T17:14:05.467" v="265" actId="14100"/>
        <pc:sldMkLst>
          <pc:docMk/>
          <pc:sldMk cId="2331770894" sldId="361"/>
        </pc:sldMkLst>
        <pc:spChg chg="del">
          <ac:chgData name="松谷 秀久" userId="65ce27b120cacf62" providerId="LiveId" clId="{2855DA24-A392-4630-83E7-6FC983FF80AD}" dt="2020-11-04T17:12:42.957" v="230" actId="478"/>
          <ac:spMkLst>
            <pc:docMk/>
            <pc:sldMk cId="2331770894" sldId="361"/>
            <ac:spMk id="2" creationId="{803BA5D7-CC77-46E0-AAE3-09B1D691AB37}"/>
          </ac:spMkLst>
        </pc:spChg>
        <pc:spChg chg="mod">
          <ac:chgData name="松谷 秀久" userId="65ce27b120cacf62" providerId="LiveId" clId="{2855DA24-A392-4630-83E7-6FC983FF80AD}" dt="2020-11-04T17:13:23.844" v="254" actId="20577"/>
          <ac:spMkLst>
            <pc:docMk/>
            <pc:sldMk cId="2331770894" sldId="361"/>
            <ac:spMk id="3" creationId="{00000000-0000-0000-0000-000000000000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7" creationId="{35E4FA30-1B3A-4E46-8342-10F965CC55E3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8" creationId="{4050A8F3-EAFD-407E-8104-4A240A52E4D0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9" creationId="{C9C02FA0-1599-4D57-9B50-92001F1DF2D3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0" creationId="{7E822355-FDE0-4717-8220-E01517A839C0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1" creationId="{D9FF3118-D536-4587-8158-55712A210F72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2" creationId="{E8BD6344-72A3-43B9-8CEC-74C038FD1F46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3" creationId="{5B0515DD-B31F-44A5-BAD5-E44180595B3F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4" creationId="{6AF9F846-EC8B-435D-896D-B168E6F477D6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5" creationId="{0A21E5FA-F8C3-4DE8-98C1-C0E2F13DE5DE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6" creationId="{4CDD5E39-3AC0-402B-9221-920FCD90E60B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7" creationId="{76204E3A-65D2-4D20-BAC4-837FFEFC38AB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8" creationId="{DF843BA9-986C-417C-BD75-C708DF26360C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19" creationId="{3B1D8287-F718-404A-A2C1-8302B3FB9ED1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20" creationId="{08555D7B-DB03-49F9-8ECD-C84E281AB65A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21" creationId="{6FC46C89-A775-48BF-BB13-9641AB10FB42}"/>
          </ac:spMkLst>
        </pc:spChg>
        <pc:spChg chg="add mod">
          <ac:chgData name="松谷 秀久" userId="65ce27b120cacf62" providerId="LiveId" clId="{2855DA24-A392-4630-83E7-6FC983FF80AD}" dt="2020-11-04T17:14:05.467" v="265" actId="14100"/>
          <ac:spMkLst>
            <pc:docMk/>
            <pc:sldMk cId="2331770894" sldId="361"/>
            <ac:spMk id="22" creationId="{96C05A3A-2236-4500-A2B0-C8BF9670B44B}"/>
          </ac:spMkLst>
        </pc:spChg>
        <pc:graphicFrameChg chg="del">
          <ac:chgData name="松谷 秀久" userId="65ce27b120cacf62" providerId="LiveId" clId="{2855DA24-A392-4630-83E7-6FC983FF80AD}" dt="2020-11-04T17:12:42.957" v="230" actId="478"/>
          <ac:graphicFrameMkLst>
            <pc:docMk/>
            <pc:sldMk cId="2331770894" sldId="361"/>
            <ac:graphicFrameMk id="5" creationId="{E5F46132-5F7E-4F33-83EA-A33F7E780395}"/>
          </ac:graphicFrameMkLst>
        </pc:graphicFrameChg>
        <pc:graphicFrameChg chg="add mod modGraphic">
          <ac:chgData name="松谷 秀久" userId="65ce27b120cacf62" providerId="LiveId" clId="{2855DA24-A392-4630-83E7-6FC983FF80AD}" dt="2020-11-04T17:13:53.140" v="261" actId="1076"/>
          <ac:graphicFrameMkLst>
            <pc:docMk/>
            <pc:sldMk cId="2331770894" sldId="361"/>
            <ac:graphicFrameMk id="6" creationId="{C3CBFBD0-CFD6-44C9-8F3C-5C869315B172}"/>
          </ac:graphicFrameMkLst>
        </pc:graphicFrameChg>
        <pc:picChg chg="del">
          <ac:chgData name="松谷 秀久" userId="65ce27b120cacf62" providerId="LiveId" clId="{2855DA24-A392-4630-83E7-6FC983FF80AD}" dt="2020-11-04T17:12:42.957" v="230" actId="478"/>
          <ac:picMkLst>
            <pc:docMk/>
            <pc:sldMk cId="2331770894" sldId="361"/>
            <ac:picMk id="4" creationId="{D08D2A28-D3E6-498A-99AC-26CD9B3369F1}"/>
          </ac:picMkLst>
        </pc:picChg>
      </pc:sldChg>
      <pc:sldChg chg="addSp delSp modSp add mod delAnim">
        <pc:chgData name="松谷 秀久" userId="65ce27b120cacf62" providerId="LiveId" clId="{2855DA24-A392-4630-83E7-6FC983FF80AD}" dt="2020-11-04T17:15:21.171" v="272" actId="1076"/>
        <pc:sldMkLst>
          <pc:docMk/>
          <pc:sldMk cId="96175832" sldId="362"/>
        </pc:sldMkLst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7" creationId="{35E4FA30-1B3A-4E46-8342-10F965CC55E3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8" creationId="{4050A8F3-EAFD-407E-8104-4A240A52E4D0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9" creationId="{C9C02FA0-1599-4D57-9B50-92001F1DF2D3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0" creationId="{7E822355-FDE0-4717-8220-E01517A839C0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1" creationId="{D9FF3118-D536-4587-8158-55712A210F72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2" creationId="{E8BD6344-72A3-43B9-8CEC-74C038FD1F46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3" creationId="{5B0515DD-B31F-44A5-BAD5-E44180595B3F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4" creationId="{6AF9F846-EC8B-435D-896D-B168E6F477D6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5" creationId="{0A21E5FA-F8C3-4DE8-98C1-C0E2F13DE5DE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6" creationId="{4CDD5E39-3AC0-402B-9221-920FCD90E60B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7" creationId="{76204E3A-65D2-4D20-BAC4-837FFEFC38AB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8" creationId="{DF843BA9-986C-417C-BD75-C708DF26360C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19" creationId="{3B1D8287-F718-404A-A2C1-8302B3FB9ED1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20" creationId="{08555D7B-DB03-49F9-8ECD-C84E281AB65A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21" creationId="{6FC46C89-A775-48BF-BB13-9641AB10FB42}"/>
          </ac:spMkLst>
        </pc:spChg>
        <pc:spChg chg="del">
          <ac:chgData name="松谷 秀久" userId="65ce27b120cacf62" providerId="LiveId" clId="{2855DA24-A392-4630-83E7-6FC983FF80AD}" dt="2020-11-04T17:14:17.702" v="267" actId="478"/>
          <ac:spMkLst>
            <pc:docMk/>
            <pc:sldMk cId="96175832" sldId="362"/>
            <ac:spMk id="22" creationId="{96C05A3A-2236-4500-A2B0-C8BF9670B44B}"/>
          </ac:spMkLst>
        </pc:spChg>
        <pc:spChg chg="mod">
          <ac:chgData name="松谷 秀久" userId="65ce27b120cacf62" providerId="LiveId" clId="{2855DA24-A392-4630-83E7-6FC983FF80AD}" dt="2020-11-04T17:15:16.795" v="271" actId="1076"/>
          <ac:spMkLst>
            <pc:docMk/>
            <pc:sldMk cId="96175832" sldId="362"/>
            <ac:spMk id="28" creationId="{220643A3-7741-4108-B1CF-D2397341940C}"/>
          </ac:spMkLst>
        </pc:spChg>
        <pc:spChg chg="mod">
          <ac:chgData name="松谷 秀久" userId="65ce27b120cacf62" providerId="LiveId" clId="{2855DA24-A392-4630-83E7-6FC983FF80AD}" dt="2020-11-04T17:15:16.795" v="271" actId="1076"/>
          <ac:spMkLst>
            <pc:docMk/>
            <pc:sldMk cId="96175832" sldId="362"/>
            <ac:spMk id="31" creationId="{8EF23FFA-0772-446B-B373-2EBED48E7BF7}"/>
          </ac:spMkLst>
        </pc:spChg>
        <pc:spChg chg="mod">
          <ac:chgData name="松谷 秀久" userId="65ce27b120cacf62" providerId="LiveId" clId="{2855DA24-A392-4630-83E7-6FC983FF80AD}" dt="2020-11-04T17:15:16.795" v="271" actId="1076"/>
          <ac:spMkLst>
            <pc:docMk/>
            <pc:sldMk cId="96175832" sldId="362"/>
            <ac:spMk id="33" creationId="{5873E065-A455-41FD-A0FA-2301607E8249}"/>
          </ac:spMkLst>
        </pc:spChg>
        <pc:spChg chg="mod">
          <ac:chgData name="松谷 秀久" userId="65ce27b120cacf62" providerId="LiveId" clId="{2855DA24-A392-4630-83E7-6FC983FF80AD}" dt="2020-11-04T17:15:16.795" v="271" actId="1076"/>
          <ac:spMkLst>
            <pc:docMk/>
            <pc:sldMk cId="96175832" sldId="362"/>
            <ac:spMk id="34" creationId="{95459B7B-E7F8-4CF0-B372-41FAB932162C}"/>
          </ac:spMkLst>
        </pc:spChg>
        <pc:spChg chg="add mod">
          <ac:chgData name="松谷 秀久" userId="65ce27b120cacf62" providerId="LiveId" clId="{2855DA24-A392-4630-83E7-6FC983FF80AD}" dt="2020-11-04T17:15:21.171" v="272" actId="1076"/>
          <ac:spMkLst>
            <pc:docMk/>
            <pc:sldMk cId="96175832" sldId="362"/>
            <ac:spMk id="40" creationId="{2600431B-9BAC-4418-B760-63B6D9639A38}"/>
          </ac:spMkLst>
        </pc:spChg>
        <pc:grpChg chg="add mod">
          <ac:chgData name="松谷 秀久" userId="65ce27b120cacf62" providerId="LiveId" clId="{2855DA24-A392-4630-83E7-6FC983FF80AD}" dt="2020-11-04T17:15:16.795" v="271" actId="1076"/>
          <ac:grpSpMkLst>
            <pc:docMk/>
            <pc:sldMk cId="96175832" sldId="362"/>
            <ac:grpSpMk id="23" creationId="{9DC77B86-F37A-44F4-BB49-383A5F4B8857}"/>
          </ac:grpSpMkLst>
        </pc:grpChg>
        <pc:grpChg chg="mod">
          <ac:chgData name="松谷 秀久" userId="65ce27b120cacf62" providerId="LiveId" clId="{2855DA24-A392-4630-83E7-6FC983FF80AD}" dt="2020-11-04T17:15:16.795" v="271" actId="1076"/>
          <ac:grpSpMkLst>
            <pc:docMk/>
            <pc:sldMk cId="96175832" sldId="362"/>
            <ac:grpSpMk id="24" creationId="{FDB49AF7-4C6A-40F4-97AA-A6FA2D106A7C}"/>
          </ac:grpSpMkLst>
        </pc:grpChg>
        <pc:grpChg chg="mod">
          <ac:chgData name="松谷 秀久" userId="65ce27b120cacf62" providerId="LiveId" clId="{2855DA24-A392-4630-83E7-6FC983FF80AD}" dt="2020-11-04T17:15:16.795" v="271" actId="1076"/>
          <ac:grpSpMkLst>
            <pc:docMk/>
            <pc:sldMk cId="96175832" sldId="362"/>
            <ac:grpSpMk id="27" creationId="{CC54B57A-7231-4560-BE1B-FB716FC0CCFB}"/>
          </ac:grpSpMkLst>
        </pc:grpChg>
        <pc:grpChg chg="mod">
          <ac:chgData name="松谷 秀久" userId="65ce27b120cacf62" providerId="LiveId" clId="{2855DA24-A392-4630-83E7-6FC983FF80AD}" dt="2020-11-04T17:15:16.795" v="271" actId="1076"/>
          <ac:grpSpMkLst>
            <pc:docMk/>
            <pc:sldMk cId="96175832" sldId="362"/>
            <ac:grpSpMk id="29" creationId="{EEE7E07C-3C20-493A-B181-5BA628093D24}"/>
          </ac:grpSpMkLst>
        </pc:grpChg>
        <pc:grpChg chg="mod">
          <ac:chgData name="松谷 秀久" userId="65ce27b120cacf62" providerId="LiveId" clId="{2855DA24-A392-4630-83E7-6FC983FF80AD}" dt="2020-11-04T17:15:16.795" v="271" actId="1076"/>
          <ac:grpSpMkLst>
            <pc:docMk/>
            <pc:sldMk cId="96175832" sldId="362"/>
            <ac:grpSpMk id="30" creationId="{CB89A12F-7711-4B36-94C1-FD0181CACE89}"/>
          </ac:grpSpMkLst>
        </pc:grpChg>
        <pc:graphicFrameChg chg="del">
          <ac:chgData name="松谷 秀久" userId="65ce27b120cacf62" providerId="LiveId" clId="{2855DA24-A392-4630-83E7-6FC983FF80AD}" dt="2020-11-04T17:14:17.702" v="267" actId="478"/>
          <ac:graphicFrameMkLst>
            <pc:docMk/>
            <pc:sldMk cId="96175832" sldId="362"/>
            <ac:graphicFrameMk id="6" creationId="{C3CBFBD0-CFD6-44C9-8F3C-5C869315B172}"/>
          </ac:graphicFrameMkLst>
        </pc:graphicFrameChg>
        <pc:graphicFrameChg chg="add mod">
          <ac:chgData name="松谷 秀久" userId="65ce27b120cacf62" providerId="LiveId" clId="{2855DA24-A392-4630-83E7-6FC983FF80AD}" dt="2020-11-04T17:15:09.087" v="270" actId="404"/>
          <ac:graphicFrameMkLst>
            <pc:docMk/>
            <pc:sldMk cId="96175832" sldId="362"/>
            <ac:graphicFrameMk id="37" creationId="{EEEBD495-AE01-40A6-B2E7-010E2EFF1C3D}"/>
          </ac:graphicFrameMkLst>
        </pc:graphicFrameChg>
        <pc:picChg chg="mod">
          <ac:chgData name="松谷 秀久" userId="65ce27b120cacf62" providerId="LiveId" clId="{2855DA24-A392-4630-83E7-6FC983FF80AD}" dt="2020-11-04T17:15:16.795" v="271" actId="1076"/>
          <ac:picMkLst>
            <pc:docMk/>
            <pc:sldMk cId="96175832" sldId="362"/>
            <ac:picMk id="25" creationId="{D5E11F52-C793-4060-94F8-1DA6AFA26EA5}"/>
          </ac:picMkLst>
        </pc:picChg>
        <pc:picChg chg="mod">
          <ac:chgData name="松谷 秀久" userId="65ce27b120cacf62" providerId="LiveId" clId="{2855DA24-A392-4630-83E7-6FC983FF80AD}" dt="2020-11-04T17:15:16.795" v="271" actId="1076"/>
          <ac:picMkLst>
            <pc:docMk/>
            <pc:sldMk cId="96175832" sldId="362"/>
            <ac:picMk id="26" creationId="{52F88E77-F918-4B5D-A81B-6F0D7E9C703B}"/>
          </ac:picMkLst>
        </pc:picChg>
        <pc:picChg chg="mod">
          <ac:chgData name="松谷 秀久" userId="65ce27b120cacf62" providerId="LiveId" clId="{2855DA24-A392-4630-83E7-6FC983FF80AD}" dt="2020-11-04T17:15:16.795" v="271" actId="1076"/>
          <ac:picMkLst>
            <pc:docMk/>
            <pc:sldMk cId="96175832" sldId="362"/>
            <ac:picMk id="32" creationId="{0BAFACCD-BF8A-4E99-88D0-464F85572EBA}"/>
          </ac:picMkLst>
        </pc:picChg>
        <pc:picChg chg="add mod">
          <ac:chgData name="松谷 秀久" userId="65ce27b120cacf62" providerId="LiveId" clId="{2855DA24-A392-4630-83E7-6FC983FF80AD}" dt="2020-11-04T17:15:21.171" v="272" actId="1076"/>
          <ac:picMkLst>
            <pc:docMk/>
            <pc:sldMk cId="96175832" sldId="362"/>
            <ac:picMk id="38" creationId="{E4E72F27-FB07-4DE7-8607-4D3939AE2B11}"/>
          </ac:picMkLst>
        </pc:picChg>
        <pc:picChg chg="add mod">
          <ac:chgData name="松谷 秀久" userId="65ce27b120cacf62" providerId="LiveId" clId="{2855DA24-A392-4630-83E7-6FC983FF80AD}" dt="2020-11-04T17:14:40.249" v="268"/>
          <ac:picMkLst>
            <pc:docMk/>
            <pc:sldMk cId="96175832" sldId="362"/>
            <ac:picMk id="39" creationId="{1B7CD496-27E6-4CCB-8FAA-8B6EB11B4C24}"/>
          </ac:picMkLst>
        </pc:picChg>
        <pc:cxnChg chg="mod">
          <ac:chgData name="松谷 秀久" userId="65ce27b120cacf62" providerId="LiveId" clId="{2855DA24-A392-4630-83E7-6FC983FF80AD}" dt="2020-11-04T17:15:16.795" v="271" actId="1076"/>
          <ac:cxnSpMkLst>
            <pc:docMk/>
            <pc:sldMk cId="96175832" sldId="362"/>
            <ac:cxnSpMk id="35" creationId="{9089F551-DE06-417D-8AD1-256E45538A8F}"/>
          </ac:cxnSpMkLst>
        </pc:cxnChg>
        <pc:cxnChg chg="mod">
          <ac:chgData name="松谷 秀久" userId="65ce27b120cacf62" providerId="LiveId" clId="{2855DA24-A392-4630-83E7-6FC983FF80AD}" dt="2020-11-04T17:15:16.795" v="271" actId="1076"/>
          <ac:cxnSpMkLst>
            <pc:docMk/>
            <pc:sldMk cId="96175832" sldId="362"/>
            <ac:cxnSpMk id="36" creationId="{DF58917B-DC31-43BC-A5BA-56F6A11E3423}"/>
          </ac:cxnSpMkLst>
        </pc:cxnChg>
      </pc:sldChg>
      <pc:sldChg chg="addSp delSp modSp add mod">
        <pc:chgData name="松谷 秀久" userId="65ce27b120cacf62" providerId="LiveId" clId="{2855DA24-A392-4630-83E7-6FC983FF80AD}" dt="2020-11-04T17:17:34.018" v="480" actId="1076"/>
        <pc:sldMkLst>
          <pc:docMk/>
          <pc:sldMk cId="107879193" sldId="363"/>
        </pc:sldMkLst>
        <pc:spChg chg="add mod">
          <ac:chgData name="松谷 秀久" userId="65ce27b120cacf62" providerId="LiveId" clId="{2855DA24-A392-4630-83E7-6FC983FF80AD}" dt="2020-11-04T17:17:34.018" v="480" actId="1076"/>
          <ac:spMkLst>
            <pc:docMk/>
            <pc:sldMk cId="107879193" sldId="363"/>
            <ac:spMk id="2" creationId="{FA2F994C-1A5A-4F0A-AB8B-96E7CCDAB2AE}"/>
          </ac:spMkLst>
        </pc:spChg>
        <pc:spChg chg="mod">
          <ac:chgData name="松谷 秀久" userId="65ce27b120cacf62" providerId="LiveId" clId="{2855DA24-A392-4630-83E7-6FC983FF80AD}" dt="2020-11-04T17:16:21.829" v="391" actId="14100"/>
          <ac:spMkLst>
            <pc:docMk/>
            <pc:sldMk cId="107879193" sldId="363"/>
            <ac:spMk id="3" creationId="{00000000-0000-0000-0000-000000000000}"/>
          </ac:spMkLst>
        </pc:spChg>
        <pc:spChg chg="del">
          <ac:chgData name="松谷 秀久" userId="65ce27b120cacf62" providerId="LiveId" clId="{2855DA24-A392-4630-83E7-6FC983FF80AD}" dt="2020-11-04T17:16:27.042" v="392" actId="478"/>
          <ac:spMkLst>
            <pc:docMk/>
            <pc:sldMk cId="107879193" sldId="363"/>
            <ac:spMk id="40" creationId="{2600431B-9BAC-4418-B760-63B6D9639A38}"/>
          </ac:spMkLst>
        </pc:spChg>
        <pc:grpChg chg="del">
          <ac:chgData name="松谷 秀久" userId="65ce27b120cacf62" providerId="LiveId" clId="{2855DA24-A392-4630-83E7-6FC983FF80AD}" dt="2020-11-04T17:16:27.042" v="392" actId="478"/>
          <ac:grpSpMkLst>
            <pc:docMk/>
            <pc:sldMk cId="107879193" sldId="363"/>
            <ac:grpSpMk id="23" creationId="{9DC77B86-F37A-44F4-BB49-383A5F4B8857}"/>
          </ac:grpSpMkLst>
        </pc:grpChg>
        <pc:graphicFrameChg chg="del">
          <ac:chgData name="松谷 秀久" userId="65ce27b120cacf62" providerId="LiveId" clId="{2855DA24-A392-4630-83E7-6FC983FF80AD}" dt="2020-11-04T17:16:27.042" v="392" actId="478"/>
          <ac:graphicFrameMkLst>
            <pc:docMk/>
            <pc:sldMk cId="107879193" sldId="363"/>
            <ac:graphicFrameMk id="37" creationId="{EEEBD495-AE01-40A6-B2E7-010E2EFF1C3D}"/>
          </ac:graphicFrameMkLst>
        </pc:graphicFrameChg>
        <pc:picChg chg="del">
          <ac:chgData name="松谷 秀久" userId="65ce27b120cacf62" providerId="LiveId" clId="{2855DA24-A392-4630-83E7-6FC983FF80AD}" dt="2020-11-04T17:16:27.042" v="392" actId="478"/>
          <ac:picMkLst>
            <pc:docMk/>
            <pc:sldMk cId="107879193" sldId="363"/>
            <ac:picMk id="38" creationId="{E4E72F27-FB07-4DE7-8607-4D3939AE2B11}"/>
          </ac:picMkLst>
        </pc:picChg>
        <pc:picChg chg="del">
          <ac:chgData name="松谷 秀久" userId="65ce27b120cacf62" providerId="LiveId" clId="{2855DA24-A392-4630-83E7-6FC983FF80AD}" dt="2020-11-04T17:16:27.042" v="392" actId="478"/>
          <ac:picMkLst>
            <pc:docMk/>
            <pc:sldMk cId="107879193" sldId="363"/>
            <ac:picMk id="39" creationId="{1B7CD496-27E6-4CCB-8FAA-8B6EB11B4C24}"/>
          </ac:picMkLst>
        </pc:picChg>
      </pc:sldChg>
      <pc:sldChg chg="addSp delSp modSp add mod ord delAnim modAnim">
        <pc:chgData name="松谷 秀久" userId="65ce27b120cacf62" providerId="LiveId" clId="{2855DA24-A392-4630-83E7-6FC983FF80AD}" dt="2020-11-05T14:34:23.314" v="2528"/>
        <pc:sldMkLst>
          <pc:docMk/>
          <pc:sldMk cId="1730841724" sldId="364"/>
        </pc:sldMkLst>
        <pc:spChg chg="del">
          <ac:chgData name="松谷 秀久" userId="65ce27b120cacf62" providerId="LiveId" clId="{2855DA24-A392-4630-83E7-6FC983FF80AD}" dt="2020-11-04T17:19:22.831" v="546" actId="478"/>
          <ac:spMkLst>
            <pc:docMk/>
            <pc:sldMk cId="1730841724" sldId="364"/>
            <ac:spMk id="2" creationId="{FA2F994C-1A5A-4F0A-AB8B-96E7CCDAB2AE}"/>
          </ac:spMkLst>
        </pc:spChg>
        <pc:spChg chg="mod">
          <ac:chgData name="松谷 秀久" userId="65ce27b120cacf62" providerId="LiveId" clId="{2855DA24-A392-4630-83E7-6FC983FF80AD}" dt="2020-11-04T17:19:59.267" v="598" actId="27636"/>
          <ac:spMkLst>
            <pc:docMk/>
            <pc:sldMk cId="1730841724" sldId="364"/>
            <ac:spMk id="3" creationId="{00000000-0000-0000-0000-000000000000}"/>
          </ac:spMkLst>
        </pc:spChg>
        <pc:spChg chg="add mod">
          <ac:chgData name="松谷 秀久" userId="65ce27b120cacf62" providerId="LiveId" clId="{2855DA24-A392-4630-83E7-6FC983FF80AD}" dt="2020-11-04T17:20:21.941" v="631" actId="1076"/>
          <ac:spMkLst>
            <pc:docMk/>
            <pc:sldMk cId="1730841724" sldId="364"/>
            <ac:spMk id="4" creationId="{B866B687-D94B-4D20-9D44-FB942FAFEEF5}"/>
          </ac:spMkLst>
        </pc:spChg>
        <pc:spChg chg="add mod">
          <ac:chgData name="松谷 秀久" userId="65ce27b120cacf62" providerId="LiveId" clId="{2855DA24-A392-4630-83E7-6FC983FF80AD}" dt="2020-11-05T14:31:52.173" v="2443" actId="1076"/>
          <ac:spMkLst>
            <pc:docMk/>
            <pc:sldMk cId="1730841724" sldId="364"/>
            <ac:spMk id="5" creationId="{2CFA24F1-9334-4A99-949C-1B9E92DFF6A5}"/>
          </ac:spMkLst>
        </pc:spChg>
        <pc:spChg chg="add mod">
          <ac:chgData name="松谷 秀久" userId="65ce27b120cacf62" providerId="LiveId" clId="{2855DA24-A392-4630-83E7-6FC983FF80AD}" dt="2020-11-05T14:31:55.511" v="2444" actId="1076"/>
          <ac:spMkLst>
            <pc:docMk/>
            <pc:sldMk cId="1730841724" sldId="364"/>
            <ac:spMk id="6" creationId="{BD888E4E-ECAF-4BD6-BC3B-DE7C3B42A84D}"/>
          </ac:spMkLst>
        </pc:spChg>
        <pc:spChg chg="add mod">
          <ac:chgData name="松谷 秀久" userId="65ce27b120cacf62" providerId="LiveId" clId="{2855DA24-A392-4630-83E7-6FC983FF80AD}" dt="2020-11-05T14:31:58.861" v="2445" actId="1076"/>
          <ac:spMkLst>
            <pc:docMk/>
            <pc:sldMk cId="1730841724" sldId="364"/>
            <ac:spMk id="7" creationId="{BCB48C49-B5F6-47EF-AE99-594BE58E7189}"/>
          </ac:spMkLst>
        </pc:spChg>
        <pc:spChg chg="add del mod">
          <ac:chgData name="松谷 秀久" userId="65ce27b120cacf62" providerId="LiveId" clId="{2855DA24-A392-4630-83E7-6FC983FF80AD}" dt="2020-11-04T17:21:14.242" v="721" actId="767"/>
          <ac:spMkLst>
            <pc:docMk/>
            <pc:sldMk cId="1730841724" sldId="364"/>
            <ac:spMk id="8" creationId="{4A8B2137-9193-4060-A4D6-99F75DC5CB80}"/>
          </ac:spMkLst>
        </pc:spChg>
        <pc:spChg chg="add mod">
          <ac:chgData name="松谷 秀久" userId="65ce27b120cacf62" providerId="LiveId" clId="{2855DA24-A392-4630-83E7-6FC983FF80AD}" dt="2020-11-05T13:22:06.136" v="1026" actId="1076"/>
          <ac:spMkLst>
            <pc:docMk/>
            <pc:sldMk cId="1730841724" sldId="364"/>
            <ac:spMk id="8" creationId="{8E3F78FF-869E-4F7A-B7B7-E3F73CCC2420}"/>
          </ac:spMkLst>
        </pc:spChg>
        <pc:spChg chg="add mod">
          <ac:chgData name="松谷 秀久" userId="65ce27b120cacf62" providerId="LiveId" clId="{2855DA24-A392-4630-83E7-6FC983FF80AD}" dt="2020-11-05T13:21:36.026" v="982" actId="1076"/>
          <ac:spMkLst>
            <pc:docMk/>
            <pc:sldMk cId="1730841724" sldId="364"/>
            <ac:spMk id="9" creationId="{E6D2D916-34BA-4261-83B2-20E048BE9BDC}"/>
          </ac:spMkLst>
        </pc:spChg>
        <pc:spChg chg="add mod">
          <ac:chgData name="松谷 秀久" userId="65ce27b120cacf62" providerId="LiveId" clId="{2855DA24-A392-4630-83E7-6FC983FF80AD}" dt="2020-11-05T13:22:01.260" v="1025" actId="20577"/>
          <ac:spMkLst>
            <pc:docMk/>
            <pc:sldMk cId="1730841724" sldId="364"/>
            <ac:spMk id="10" creationId="{9E5C9C43-66AB-43C1-B6CD-58829EA5706B}"/>
          </ac:spMkLst>
        </pc:spChg>
        <pc:spChg chg="add mod">
          <ac:chgData name="松谷 秀久" userId="65ce27b120cacf62" providerId="LiveId" clId="{2855DA24-A392-4630-83E7-6FC983FF80AD}" dt="2020-11-05T13:22:12.058" v="1037" actId="20577"/>
          <ac:spMkLst>
            <pc:docMk/>
            <pc:sldMk cId="1730841724" sldId="364"/>
            <ac:spMk id="11" creationId="{E7CD24BA-D01C-480E-A89F-86B305EB3427}"/>
          </ac:spMkLst>
        </pc:spChg>
        <pc:spChg chg="add mod">
          <ac:chgData name="松谷 秀久" userId="65ce27b120cacf62" providerId="LiveId" clId="{2855DA24-A392-4630-83E7-6FC983FF80AD}" dt="2020-11-05T13:22:18.161" v="1054" actId="20577"/>
          <ac:spMkLst>
            <pc:docMk/>
            <pc:sldMk cId="1730841724" sldId="364"/>
            <ac:spMk id="12" creationId="{F2D0E755-907D-4844-92B2-CDF773B77657}"/>
          </ac:spMkLst>
        </pc:spChg>
        <pc:spChg chg="add del mod">
          <ac:chgData name="松谷 秀久" userId="65ce27b120cacf62" providerId="LiveId" clId="{2855DA24-A392-4630-83E7-6FC983FF80AD}" dt="2020-11-05T14:33:07.466" v="2473" actId="478"/>
          <ac:spMkLst>
            <pc:docMk/>
            <pc:sldMk cId="1730841724" sldId="364"/>
            <ac:spMk id="13" creationId="{5CEC729E-20AE-413A-A925-55055C512044}"/>
          </ac:spMkLst>
        </pc:spChg>
      </pc:sldChg>
      <pc:sldChg chg="delSp modSp add mod delAnim">
        <pc:chgData name="松谷 秀久" userId="65ce27b120cacf62" providerId="LiveId" clId="{2855DA24-A392-4630-83E7-6FC983FF80AD}" dt="2020-11-05T14:30:08.903" v="2442" actId="20577"/>
        <pc:sldMkLst>
          <pc:docMk/>
          <pc:sldMk cId="1963409582" sldId="365"/>
        </pc:sldMkLst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4" creationId="{B866B687-D94B-4D20-9D44-FB942FAFEEF5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5" creationId="{2CFA24F1-9334-4A99-949C-1B9E92DFF6A5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6" creationId="{BD888E4E-ECAF-4BD6-BC3B-DE7C3B42A84D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7" creationId="{BCB48C49-B5F6-47EF-AE99-594BE58E7189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8" creationId="{8E3F78FF-869E-4F7A-B7B7-E3F73CCC2420}"/>
          </ac:spMkLst>
        </pc:spChg>
        <pc:spChg chg="mod">
          <ac:chgData name="松谷 秀久" userId="65ce27b120cacf62" providerId="LiveId" clId="{2855DA24-A392-4630-83E7-6FC983FF80AD}" dt="2020-11-05T14:30:08.903" v="2442" actId="20577"/>
          <ac:spMkLst>
            <pc:docMk/>
            <pc:sldMk cId="1963409582" sldId="365"/>
            <ac:spMk id="9" creationId="{E6D2D916-34BA-4261-83B2-20E048BE9BDC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10" creationId="{9E5C9C43-66AB-43C1-B6CD-58829EA5706B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11" creationId="{E7CD24BA-D01C-480E-A89F-86B305EB3427}"/>
          </ac:spMkLst>
        </pc:spChg>
        <pc:spChg chg="del">
          <ac:chgData name="松谷 秀久" userId="65ce27b120cacf62" providerId="LiveId" clId="{2855DA24-A392-4630-83E7-6FC983FF80AD}" dt="2020-11-05T13:44:59.023" v="1056" actId="478"/>
          <ac:spMkLst>
            <pc:docMk/>
            <pc:sldMk cId="1963409582" sldId="365"/>
            <ac:spMk id="12" creationId="{F2D0E755-907D-4844-92B2-CDF773B77657}"/>
          </ac:spMkLst>
        </pc:spChg>
      </pc:sldChg>
      <pc:sldChg chg="addSp delSp modSp add mod modAnim">
        <pc:chgData name="松谷 秀久" userId="65ce27b120cacf62" providerId="LiveId" clId="{2855DA24-A392-4630-83E7-6FC983FF80AD}" dt="2020-11-05T14:17:56.719" v="2068" actId="1035"/>
        <pc:sldMkLst>
          <pc:docMk/>
          <pc:sldMk cId="3276480499" sldId="366"/>
        </pc:sldMkLst>
        <pc:spChg chg="mod">
          <ac:chgData name="松谷 秀久" userId="65ce27b120cacf62" providerId="LiveId" clId="{2855DA24-A392-4630-83E7-6FC983FF80AD}" dt="2020-11-05T14:02:18.652" v="1460" actId="20577"/>
          <ac:spMkLst>
            <pc:docMk/>
            <pc:sldMk cId="3276480499" sldId="366"/>
            <ac:spMk id="3" creationId="{00000000-0000-0000-0000-000000000000}"/>
          </ac:spMkLst>
        </pc:spChg>
        <pc:spChg chg="mod topLvl">
          <ac:chgData name="松谷 秀久" userId="65ce27b120cacf62" providerId="LiveId" clId="{2855DA24-A392-4630-83E7-6FC983FF80AD}" dt="2020-11-05T14:12:44.242" v="2034" actId="14100"/>
          <ac:spMkLst>
            <pc:docMk/>
            <pc:sldMk cId="3276480499" sldId="366"/>
            <ac:spMk id="5" creationId="{5654166D-0F60-48F5-9932-48D20B6B2F4E}"/>
          </ac:spMkLst>
        </pc:spChg>
        <pc:spChg chg="mod topLvl">
          <ac:chgData name="松谷 秀久" userId="65ce27b120cacf62" providerId="LiveId" clId="{2855DA24-A392-4630-83E7-6FC983FF80AD}" dt="2020-11-05T14:17:37.062" v="2065" actId="20577"/>
          <ac:spMkLst>
            <pc:docMk/>
            <pc:sldMk cId="3276480499" sldId="366"/>
            <ac:spMk id="6" creationId="{6EFB6034-F1B5-4DDB-B0EB-90DC039A773F}"/>
          </ac:spMkLst>
        </pc:spChg>
        <pc:spChg chg="del">
          <ac:chgData name="松谷 秀久" userId="65ce27b120cacf62" providerId="LiveId" clId="{2855DA24-A392-4630-83E7-6FC983FF80AD}" dt="2020-11-05T13:48:53.192" v="1141" actId="478"/>
          <ac:spMkLst>
            <pc:docMk/>
            <pc:sldMk cId="3276480499" sldId="366"/>
            <ac:spMk id="9" creationId="{E6D2D916-34BA-4261-83B2-20E048BE9BDC}"/>
          </ac:spMkLst>
        </pc:spChg>
        <pc:spChg chg="mod topLvl">
          <ac:chgData name="松谷 秀久" userId="65ce27b120cacf62" providerId="LiveId" clId="{2855DA24-A392-4630-83E7-6FC983FF80AD}" dt="2020-11-05T14:17:56.719" v="2068" actId="1035"/>
          <ac:spMkLst>
            <pc:docMk/>
            <pc:sldMk cId="3276480499" sldId="366"/>
            <ac:spMk id="10" creationId="{F9126561-B385-4639-9E02-F3FE714458D1}"/>
          </ac:spMkLst>
        </pc:spChg>
        <pc:spChg chg="mod topLvl">
          <ac:chgData name="松谷 秀久" userId="65ce27b120cacf62" providerId="LiveId" clId="{2855DA24-A392-4630-83E7-6FC983FF80AD}" dt="2020-11-05T14:16:41.523" v="2063" actId="1035"/>
          <ac:spMkLst>
            <pc:docMk/>
            <pc:sldMk cId="3276480499" sldId="366"/>
            <ac:spMk id="11" creationId="{2B6F8DF5-88BE-4AC9-8B08-0AEEE3028B09}"/>
          </ac:spMkLst>
        </pc:spChg>
        <pc:spChg chg="mod topLvl">
          <ac:chgData name="松谷 秀久" userId="65ce27b120cacf62" providerId="LiveId" clId="{2855DA24-A392-4630-83E7-6FC983FF80AD}" dt="2020-11-05T14:16:41.523" v="2063" actId="1035"/>
          <ac:spMkLst>
            <pc:docMk/>
            <pc:sldMk cId="3276480499" sldId="366"/>
            <ac:spMk id="14" creationId="{FD44B17F-E5D5-4DFA-90C8-7E119669B48B}"/>
          </ac:spMkLst>
        </pc:spChg>
        <pc:spChg chg="mod topLvl">
          <ac:chgData name="松谷 秀久" userId="65ce27b120cacf62" providerId="LiveId" clId="{2855DA24-A392-4630-83E7-6FC983FF80AD}" dt="2020-11-05T14:16:41.523" v="2063" actId="1035"/>
          <ac:spMkLst>
            <pc:docMk/>
            <pc:sldMk cId="3276480499" sldId="366"/>
            <ac:spMk id="15" creationId="{2586B9D7-C63D-4081-910B-5DEBD1BB5B7C}"/>
          </ac:spMkLst>
        </pc:spChg>
        <pc:spChg chg="mod topLvl">
          <ac:chgData name="松谷 秀久" userId="65ce27b120cacf62" providerId="LiveId" clId="{2855DA24-A392-4630-83E7-6FC983FF80AD}" dt="2020-11-05T14:16:45.532" v="2064" actId="1036"/>
          <ac:spMkLst>
            <pc:docMk/>
            <pc:sldMk cId="3276480499" sldId="366"/>
            <ac:spMk id="18" creationId="{F6FA4232-2752-4A30-B274-7A958E86F84A}"/>
          </ac:spMkLst>
        </pc:spChg>
        <pc:spChg chg="mod topLvl">
          <ac:chgData name="松谷 秀久" userId="65ce27b120cacf62" providerId="LiveId" clId="{2855DA24-A392-4630-83E7-6FC983FF80AD}" dt="2020-11-05T14:16:45.532" v="2064" actId="1036"/>
          <ac:spMkLst>
            <pc:docMk/>
            <pc:sldMk cId="3276480499" sldId="366"/>
            <ac:spMk id="19" creationId="{4A6D5AF4-799E-4578-B685-1AA6A3ACBAF9}"/>
          </ac:spMkLst>
        </pc:spChg>
        <pc:grpChg chg="add del mod">
          <ac:chgData name="松谷 秀久" userId="65ce27b120cacf62" providerId="LiveId" clId="{2855DA24-A392-4630-83E7-6FC983FF80AD}" dt="2020-11-05T13:55:51.951" v="1389" actId="165"/>
          <ac:grpSpMkLst>
            <pc:docMk/>
            <pc:sldMk cId="3276480499" sldId="366"/>
            <ac:grpSpMk id="4" creationId="{796D9F06-5D22-4DDA-97AE-DA96AE1E947A}"/>
          </ac:grpSpMkLst>
        </pc:grpChg>
        <pc:grpChg chg="add del mod">
          <ac:chgData name="松谷 秀久" userId="65ce27b120cacf62" providerId="LiveId" clId="{2855DA24-A392-4630-83E7-6FC983FF80AD}" dt="2020-11-05T13:55:51.951" v="1389" actId="165"/>
          <ac:grpSpMkLst>
            <pc:docMk/>
            <pc:sldMk cId="3276480499" sldId="366"/>
            <ac:grpSpMk id="8" creationId="{4606B02F-3EEB-420D-9A09-DDAEDE23CBFC}"/>
          </ac:grpSpMkLst>
        </pc:grpChg>
        <pc:grpChg chg="add del mod">
          <ac:chgData name="松谷 秀久" userId="65ce27b120cacf62" providerId="LiveId" clId="{2855DA24-A392-4630-83E7-6FC983FF80AD}" dt="2020-11-05T13:55:51.951" v="1389" actId="165"/>
          <ac:grpSpMkLst>
            <pc:docMk/>
            <pc:sldMk cId="3276480499" sldId="366"/>
            <ac:grpSpMk id="13" creationId="{530ADC14-E257-4ADD-97BE-AF27D935487F}"/>
          </ac:grpSpMkLst>
        </pc:grpChg>
        <pc:grpChg chg="add del mod">
          <ac:chgData name="松谷 秀久" userId="65ce27b120cacf62" providerId="LiveId" clId="{2855DA24-A392-4630-83E7-6FC983FF80AD}" dt="2020-11-05T13:55:51.951" v="1389" actId="165"/>
          <ac:grpSpMkLst>
            <pc:docMk/>
            <pc:sldMk cId="3276480499" sldId="366"/>
            <ac:grpSpMk id="17" creationId="{5D8188CD-8EA2-4C44-9282-1C877A9CBDBD}"/>
          </ac:grpSpMkLst>
        </pc:grpChg>
        <pc:picChg chg="mod topLvl">
          <ac:chgData name="松谷 秀久" userId="65ce27b120cacf62" providerId="LiveId" clId="{2855DA24-A392-4630-83E7-6FC983FF80AD}" dt="2020-11-05T13:55:51.951" v="1389" actId="165"/>
          <ac:picMkLst>
            <pc:docMk/>
            <pc:sldMk cId="3276480499" sldId="366"/>
            <ac:picMk id="7" creationId="{9F7B99D9-FFD2-4AA1-9C04-5F5E75752F60}"/>
          </ac:picMkLst>
        </pc:picChg>
        <pc:picChg chg="mod topLvl">
          <ac:chgData name="松谷 秀久" userId="65ce27b120cacf62" providerId="LiveId" clId="{2855DA24-A392-4630-83E7-6FC983FF80AD}" dt="2020-11-05T14:16:41.523" v="2063" actId="1035"/>
          <ac:picMkLst>
            <pc:docMk/>
            <pc:sldMk cId="3276480499" sldId="366"/>
            <ac:picMk id="12" creationId="{7F4BC6D9-B6E7-41F4-88CA-057F744ECE83}"/>
          </ac:picMkLst>
        </pc:picChg>
        <pc:picChg chg="mod topLvl modCrop">
          <ac:chgData name="松谷 秀久" userId="65ce27b120cacf62" providerId="LiveId" clId="{2855DA24-A392-4630-83E7-6FC983FF80AD}" dt="2020-11-05T14:16:41.523" v="2063" actId="1035"/>
          <ac:picMkLst>
            <pc:docMk/>
            <pc:sldMk cId="3276480499" sldId="366"/>
            <ac:picMk id="16" creationId="{D706B8D4-77A7-440A-A7FD-E8C14A56BD7F}"/>
          </ac:picMkLst>
        </pc:picChg>
        <pc:picChg chg="del mod topLvl">
          <ac:chgData name="松谷 秀久" userId="65ce27b120cacf62" providerId="LiveId" clId="{2855DA24-A392-4630-83E7-6FC983FF80AD}" dt="2020-11-05T14:12:52.271" v="2035" actId="478"/>
          <ac:picMkLst>
            <pc:docMk/>
            <pc:sldMk cId="3276480499" sldId="366"/>
            <ac:picMk id="20" creationId="{404EAB86-1F50-49F8-8467-DCB4932B1AA6}"/>
          </ac:picMkLst>
        </pc:picChg>
        <pc:picChg chg="add mod modCrop">
          <ac:chgData name="松谷 秀久" userId="65ce27b120cacf62" providerId="LiveId" clId="{2855DA24-A392-4630-83E7-6FC983FF80AD}" dt="2020-11-05T14:16:45.532" v="2064" actId="1036"/>
          <ac:picMkLst>
            <pc:docMk/>
            <pc:sldMk cId="3276480499" sldId="366"/>
            <ac:picMk id="21" creationId="{920E236C-90CC-496F-99FF-B0865010BADD}"/>
          </ac:picMkLst>
        </pc:picChg>
      </pc:sldChg>
      <pc:sldChg chg="addSp delSp modSp add mod delAnim modAnim">
        <pc:chgData name="松谷 秀久" userId="65ce27b120cacf62" providerId="LiveId" clId="{2855DA24-A392-4630-83E7-6FC983FF80AD}" dt="2020-11-05T14:51:50.423" v="2965" actId="404"/>
        <pc:sldMkLst>
          <pc:docMk/>
          <pc:sldMk cId="3130527347" sldId="367"/>
        </pc:sldMkLst>
        <pc:spChg chg="mod">
          <ac:chgData name="松谷 秀久" userId="65ce27b120cacf62" providerId="LiveId" clId="{2855DA24-A392-4630-83E7-6FC983FF80AD}" dt="2020-11-05T14:34:06.312" v="2523" actId="20577"/>
          <ac:spMkLst>
            <pc:docMk/>
            <pc:sldMk cId="3130527347" sldId="367"/>
            <ac:spMk id="3" creationId="{00000000-0000-0000-0000-000000000000}"/>
          </ac:spMkLst>
        </pc:spChg>
        <pc:spChg chg="del">
          <ac:chgData name="松谷 秀久" userId="65ce27b120cacf62" providerId="LiveId" clId="{2855DA24-A392-4630-83E7-6FC983FF80AD}" dt="2020-11-05T14:34:10.779" v="2524" actId="21"/>
          <ac:spMkLst>
            <pc:docMk/>
            <pc:sldMk cId="3130527347" sldId="367"/>
            <ac:spMk id="4" creationId="{B866B687-D94B-4D20-9D44-FB942FAFEEF5}"/>
          </ac:spMkLst>
        </pc:spChg>
        <pc:spChg chg="del">
          <ac:chgData name="松谷 秀久" userId="65ce27b120cacf62" providerId="LiveId" clId="{2855DA24-A392-4630-83E7-6FC983FF80AD}" dt="2020-11-05T14:34:10.779" v="2524" actId="21"/>
          <ac:spMkLst>
            <pc:docMk/>
            <pc:sldMk cId="3130527347" sldId="367"/>
            <ac:spMk id="5" creationId="{2CFA24F1-9334-4A99-949C-1B9E92DFF6A5}"/>
          </ac:spMkLst>
        </pc:spChg>
        <pc:spChg chg="del">
          <ac:chgData name="松谷 秀久" userId="65ce27b120cacf62" providerId="LiveId" clId="{2855DA24-A392-4630-83E7-6FC983FF80AD}" dt="2020-11-05T14:34:10.779" v="2524" actId="21"/>
          <ac:spMkLst>
            <pc:docMk/>
            <pc:sldMk cId="3130527347" sldId="367"/>
            <ac:spMk id="6" creationId="{BD888E4E-ECAF-4BD6-BC3B-DE7C3B42A84D}"/>
          </ac:spMkLst>
        </pc:spChg>
        <pc:spChg chg="del">
          <ac:chgData name="松谷 秀久" userId="65ce27b120cacf62" providerId="LiveId" clId="{2855DA24-A392-4630-83E7-6FC983FF80AD}" dt="2020-11-05T14:34:10.779" v="2524" actId="21"/>
          <ac:spMkLst>
            <pc:docMk/>
            <pc:sldMk cId="3130527347" sldId="367"/>
            <ac:spMk id="7" creationId="{BCB48C49-B5F6-47EF-AE99-594BE58E7189}"/>
          </ac:spMkLst>
        </pc:spChg>
        <pc:spChg chg="mod">
          <ac:chgData name="松谷 秀久" userId="65ce27b120cacf62" providerId="LiveId" clId="{2855DA24-A392-4630-83E7-6FC983FF80AD}" dt="2020-11-05T14:51:50.423" v="2965" actId="404"/>
          <ac:spMkLst>
            <pc:docMk/>
            <pc:sldMk cId="3130527347" sldId="367"/>
            <ac:spMk id="8" creationId="{8E3F78FF-869E-4F7A-B7B7-E3F73CCC2420}"/>
          </ac:spMkLst>
        </pc:spChg>
        <pc:spChg chg="del mod">
          <ac:chgData name="松谷 秀久" userId="65ce27b120cacf62" providerId="LiveId" clId="{2855DA24-A392-4630-83E7-6FC983FF80AD}" dt="2020-11-05T14:38:10.895" v="2591" actId="478"/>
          <ac:spMkLst>
            <pc:docMk/>
            <pc:sldMk cId="3130527347" sldId="367"/>
            <ac:spMk id="9" creationId="{E6D2D916-34BA-4261-83B2-20E048BE9BDC}"/>
          </ac:spMkLst>
        </pc:spChg>
        <pc:spChg chg="mod">
          <ac:chgData name="松谷 秀久" userId="65ce27b120cacf62" providerId="LiveId" clId="{2855DA24-A392-4630-83E7-6FC983FF80AD}" dt="2020-11-05T14:51:50.423" v="2965" actId="404"/>
          <ac:spMkLst>
            <pc:docMk/>
            <pc:sldMk cId="3130527347" sldId="367"/>
            <ac:spMk id="10" creationId="{9E5C9C43-66AB-43C1-B6CD-58829EA5706B}"/>
          </ac:spMkLst>
        </pc:spChg>
        <pc:spChg chg="mod">
          <ac:chgData name="松谷 秀久" userId="65ce27b120cacf62" providerId="LiveId" clId="{2855DA24-A392-4630-83E7-6FC983FF80AD}" dt="2020-11-05T14:51:50.423" v="2965" actId="404"/>
          <ac:spMkLst>
            <pc:docMk/>
            <pc:sldMk cId="3130527347" sldId="367"/>
            <ac:spMk id="11" creationId="{E7CD24BA-D01C-480E-A89F-86B305EB3427}"/>
          </ac:spMkLst>
        </pc:spChg>
        <pc:spChg chg="add del mod">
          <ac:chgData name="松谷 秀久" userId="65ce27b120cacf62" providerId="LiveId" clId="{2855DA24-A392-4630-83E7-6FC983FF80AD}" dt="2020-11-05T14:51:50.423" v="2965" actId="404"/>
          <ac:spMkLst>
            <pc:docMk/>
            <pc:sldMk cId="3130527347" sldId="367"/>
            <ac:spMk id="12" creationId="{F2D0E755-907D-4844-92B2-CDF773B77657}"/>
          </ac:spMkLst>
        </pc:spChg>
        <pc:spChg chg="add mod">
          <ac:chgData name="松谷 秀久" userId="65ce27b120cacf62" providerId="LiveId" clId="{2855DA24-A392-4630-83E7-6FC983FF80AD}" dt="2020-11-05T14:39:53.318" v="2624" actId="1076"/>
          <ac:spMkLst>
            <pc:docMk/>
            <pc:sldMk cId="3130527347" sldId="367"/>
            <ac:spMk id="13" creationId="{18CAE0A4-43C1-4F61-8FF4-82576AAD8C19}"/>
          </ac:spMkLst>
        </pc:spChg>
        <pc:spChg chg="add del mod">
          <ac:chgData name="松谷 秀久" userId="65ce27b120cacf62" providerId="LiveId" clId="{2855DA24-A392-4630-83E7-6FC983FF80AD}" dt="2020-11-05T14:37:35.476" v="2588" actId="478"/>
          <ac:spMkLst>
            <pc:docMk/>
            <pc:sldMk cId="3130527347" sldId="367"/>
            <ac:spMk id="14" creationId="{26AB6583-CCB4-44D5-96D5-5EB71FB4376D}"/>
          </ac:spMkLst>
        </pc:spChg>
        <pc:spChg chg="add mod">
          <ac:chgData name="松谷 秀久" userId="65ce27b120cacf62" providerId="LiveId" clId="{2855DA24-A392-4630-83E7-6FC983FF80AD}" dt="2020-11-05T14:39:53.318" v="2624" actId="1076"/>
          <ac:spMkLst>
            <pc:docMk/>
            <pc:sldMk cId="3130527347" sldId="367"/>
            <ac:spMk id="15" creationId="{E8DE3B4E-19BA-486B-A360-DA1B54BDF720}"/>
          </ac:spMkLst>
        </pc:spChg>
        <pc:spChg chg="add del mod">
          <ac:chgData name="松谷 秀久" userId="65ce27b120cacf62" providerId="LiveId" clId="{2855DA24-A392-4630-83E7-6FC983FF80AD}" dt="2020-11-05T14:37:28.923" v="2584" actId="478"/>
          <ac:spMkLst>
            <pc:docMk/>
            <pc:sldMk cId="3130527347" sldId="367"/>
            <ac:spMk id="16" creationId="{3CD27933-2B3F-4E97-AAAC-D40F55E503D4}"/>
          </ac:spMkLst>
        </pc:spChg>
        <pc:spChg chg="add mod">
          <ac:chgData name="松谷 秀久" userId="65ce27b120cacf62" providerId="LiveId" clId="{2855DA24-A392-4630-83E7-6FC983FF80AD}" dt="2020-11-05T14:39:53.318" v="2624" actId="1076"/>
          <ac:spMkLst>
            <pc:docMk/>
            <pc:sldMk cId="3130527347" sldId="367"/>
            <ac:spMk id="17" creationId="{129ABDD5-2A74-4A18-90AE-355AFB7BEA2F}"/>
          </ac:spMkLst>
        </pc:spChg>
        <pc:spChg chg="add mod">
          <ac:chgData name="松谷 秀久" userId="65ce27b120cacf62" providerId="LiveId" clId="{2855DA24-A392-4630-83E7-6FC983FF80AD}" dt="2020-11-05T14:39:53.318" v="2624" actId="1076"/>
          <ac:spMkLst>
            <pc:docMk/>
            <pc:sldMk cId="3130527347" sldId="367"/>
            <ac:spMk id="18" creationId="{A8C52F62-18A0-4C93-8C06-76404F558208}"/>
          </ac:spMkLst>
        </pc:spChg>
        <pc:spChg chg="add del mod">
          <ac:chgData name="松谷 秀久" userId="65ce27b120cacf62" providerId="LiveId" clId="{2855DA24-A392-4630-83E7-6FC983FF80AD}" dt="2020-11-05T14:37:10.048" v="2579" actId="478"/>
          <ac:spMkLst>
            <pc:docMk/>
            <pc:sldMk cId="3130527347" sldId="367"/>
            <ac:spMk id="19" creationId="{9FF005DD-0890-4279-A769-F0113AB5B241}"/>
          </ac:spMkLst>
        </pc:spChg>
        <pc:spChg chg="add mod">
          <ac:chgData name="松谷 秀久" userId="65ce27b120cacf62" providerId="LiveId" clId="{2855DA24-A392-4630-83E7-6FC983FF80AD}" dt="2020-11-05T14:39:49.240" v="2623" actId="1076"/>
          <ac:spMkLst>
            <pc:docMk/>
            <pc:sldMk cId="3130527347" sldId="367"/>
            <ac:spMk id="20" creationId="{380EA1AF-A7BE-499A-8539-2CA19BEEE814}"/>
          </ac:spMkLst>
        </pc:spChg>
        <pc:spChg chg="add mod">
          <ac:chgData name="松谷 秀久" userId="65ce27b120cacf62" providerId="LiveId" clId="{2855DA24-A392-4630-83E7-6FC983FF80AD}" dt="2020-11-05T14:39:49.240" v="2623" actId="1076"/>
          <ac:spMkLst>
            <pc:docMk/>
            <pc:sldMk cId="3130527347" sldId="367"/>
            <ac:spMk id="21" creationId="{D38B8839-2F40-4A99-978E-BC3736F65B26}"/>
          </ac:spMkLst>
        </pc:spChg>
        <pc:spChg chg="add mod">
          <ac:chgData name="松谷 秀久" userId="65ce27b120cacf62" providerId="LiveId" clId="{2855DA24-A392-4630-83E7-6FC983FF80AD}" dt="2020-11-05T14:39:49.240" v="2623" actId="1076"/>
          <ac:spMkLst>
            <pc:docMk/>
            <pc:sldMk cId="3130527347" sldId="367"/>
            <ac:spMk id="22" creationId="{A361593C-B14C-45A7-9BDC-D8B99411908C}"/>
          </ac:spMkLst>
        </pc:spChg>
        <pc:spChg chg="add mod">
          <ac:chgData name="松谷 秀久" userId="65ce27b120cacf62" providerId="LiveId" clId="{2855DA24-A392-4630-83E7-6FC983FF80AD}" dt="2020-11-05T14:39:49.240" v="2623" actId="1076"/>
          <ac:spMkLst>
            <pc:docMk/>
            <pc:sldMk cId="3130527347" sldId="367"/>
            <ac:spMk id="23" creationId="{A640B152-7704-4CE3-BBB1-13C5DA6BC36B}"/>
          </ac:spMkLst>
        </pc:spChg>
        <pc:spChg chg="add del">
          <ac:chgData name="松谷 秀久" userId="65ce27b120cacf62" providerId="LiveId" clId="{2855DA24-A392-4630-83E7-6FC983FF80AD}" dt="2020-11-05T14:43:54.979" v="2714" actId="22"/>
          <ac:spMkLst>
            <pc:docMk/>
            <pc:sldMk cId="3130527347" sldId="367"/>
            <ac:spMk id="24" creationId="{4CB3E5FC-9ED1-4F39-8879-2A5D4DBEBF90}"/>
          </ac:spMkLst>
        </pc:spChg>
      </pc:sldChg>
      <pc:sldChg chg="addSp delSp modSp add mod delAnim">
        <pc:chgData name="松谷 秀久" userId="65ce27b120cacf62" providerId="LiveId" clId="{2855DA24-A392-4630-83E7-6FC983FF80AD}" dt="2020-11-05T14:55:21.213" v="3118" actId="14100"/>
        <pc:sldMkLst>
          <pc:docMk/>
          <pc:sldMk cId="2855340624" sldId="368"/>
        </pc:sldMkLst>
        <pc:spChg chg="add mod">
          <ac:chgData name="松谷 秀久" userId="65ce27b120cacf62" providerId="LiveId" clId="{2855DA24-A392-4630-83E7-6FC983FF80AD}" dt="2020-11-05T14:45:06.421" v="2770" actId="1076"/>
          <ac:spMkLst>
            <pc:docMk/>
            <pc:sldMk cId="2855340624" sldId="368"/>
            <ac:spMk id="2" creationId="{7994D501-8524-428E-870B-986780227C0F}"/>
          </ac:spMkLst>
        </pc:spChg>
        <pc:spChg chg="mod">
          <ac:chgData name="松谷 秀久" userId="65ce27b120cacf62" providerId="LiveId" clId="{2855DA24-A392-4630-83E7-6FC983FF80AD}" dt="2020-11-05T14:48:07.791" v="2904" actId="14100"/>
          <ac:spMkLst>
            <pc:docMk/>
            <pc:sldMk cId="2855340624" sldId="368"/>
            <ac:spMk id="8" creationId="{8E3F78FF-869E-4F7A-B7B7-E3F73CCC2420}"/>
          </ac:spMkLst>
        </pc:spChg>
        <pc:spChg chg="mod">
          <ac:chgData name="松谷 秀久" userId="65ce27b120cacf62" providerId="LiveId" clId="{2855DA24-A392-4630-83E7-6FC983FF80AD}" dt="2020-11-05T14:48:07.791" v="2904" actId="14100"/>
          <ac:spMkLst>
            <pc:docMk/>
            <pc:sldMk cId="2855340624" sldId="368"/>
            <ac:spMk id="10" creationId="{9E5C9C43-66AB-43C1-B6CD-58829EA5706B}"/>
          </ac:spMkLst>
        </pc:spChg>
        <pc:spChg chg="del">
          <ac:chgData name="松谷 秀久" userId="65ce27b120cacf62" providerId="LiveId" clId="{2855DA24-A392-4630-83E7-6FC983FF80AD}" dt="2020-11-05T14:43:59.766" v="2716" actId="478"/>
          <ac:spMkLst>
            <pc:docMk/>
            <pc:sldMk cId="2855340624" sldId="368"/>
            <ac:spMk id="11" creationId="{E7CD24BA-D01C-480E-A89F-86B305EB3427}"/>
          </ac:spMkLst>
        </pc:spChg>
        <pc:spChg chg="del">
          <ac:chgData name="松谷 秀久" userId="65ce27b120cacf62" providerId="LiveId" clId="{2855DA24-A392-4630-83E7-6FC983FF80AD}" dt="2020-11-05T14:43:59.766" v="2716" actId="478"/>
          <ac:spMkLst>
            <pc:docMk/>
            <pc:sldMk cId="2855340624" sldId="368"/>
            <ac:spMk id="12" creationId="{F2D0E755-907D-4844-92B2-CDF773B77657}"/>
          </ac:spMkLst>
        </pc:spChg>
        <pc:spChg chg="mod">
          <ac:chgData name="松谷 秀久" userId="65ce27b120cacf62" providerId="LiveId" clId="{2855DA24-A392-4630-83E7-6FC983FF80AD}" dt="2020-11-05T14:44:10.940" v="2718" actId="1076"/>
          <ac:spMkLst>
            <pc:docMk/>
            <pc:sldMk cId="2855340624" sldId="368"/>
            <ac:spMk id="13" creationId="{18CAE0A4-43C1-4F61-8FF4-82576AAD8C19}"/>
          </ac:spMkLst>
        </pc:spChg>
        <pc:spChg chg="mod">
          <ac:chgData name="松谷 秀久" userId="65ce27b120cacf62" providerId="LiveId" clId="{2855DA24-A392-4630-83E7-6FC983FF80AD}" dt="2020-11-05T14:44:10.940" v="2718" actId="1076"/>
          <ac:spMkLst>
            <pc:docMk/>
            <pc:sldMk cId="2855340624" sldId="368"/>
            <ac:spMk id="15" creationId="{E8DE3B4E-19BA-486B-A360-DA1B54BDF720}"/>
          </ac:spMkLst>
        </pc:spChg>
        <pc:spChg chg="mod">
          <ac:chgData name="松谷 秀久" userId="65ce27b120cacf62" providerId="LiveId" clId="{2855DA24-A392-4630-83E7-6FC983FF80AD}" dt="2020-11-05T14:44:10.940" v="2718" actId="1076"/>
          <ac:spMkLst>
            <pc:docMk/>
            <pc:sldMk cId="2855340624" sldId="368"/>
            <ac:spMk id="17" creationId="{129ABDD5-2A74-4A18-90AE-355AFB7BEA2F}"/>
          </ac:spMkLst>
        </pc:spChg>
        <pc:spChg chg="mod">
          <ac:chgData name="松谷 秀久" userId="65ce27b120cacf62" providerId="LiveId" clId="{2855DA24-A392-4630-83E7-6FC983FF80AD}" dt="2020-11-05T14:44:10.940" v="2718" actId="1076"/>
          <ac:spMkLst>
            <pc:docMk/>
            <pc:sldMk cId="2855340624" sldId="368"/>
            <ac:spMk id="18" creationId="{A8C52F62-18A0-4C93-8C06-76404F558208}"/>
          </ac:spMkLst>
        </pc:spChg>
        <pc:spChg chg="add mod">
          <ac:chgData name="松谷 秀久" userId="65ce27b120cacf62" providerId="LiveId" clId="{2855DA24-A392-4630-83E7-6FC983FF80AD}" dt="2020-11-05T14:45:37.881" v="2828" actId="14100"/>
          <ac:spMkLst>
            <pc:docMk/>
            <pc:sldMk cId="2855340624" sldId="368"/>
            <ac:spMk id="19" creationId="{A9CA08BB-17D5-43C0-A911-E3A779FEEE8B}"/>
          </ac:spMkLst>
        </pc:spChg>
        <pc:spChg chg="del">
          <ac:chgData name="松谷 秀久" userId="65ce27b120cacf62" providerId="LiveId" clId="{2855DA24-A392-4630-83E7-6FC983FF80AD}" dt="2020-11-05T14:43:59.766" v="2716" actId="478"/>
          <ac:spMkLst>
            <pc:docMk/>
            <pc:sldMk cId="2855340624" sldId="368"/>
            <ac:spMk id="20" creationId="{380EA1AF-A7BE-499A-8539-2CA19BEEE814}"/>
          </ac:spMkLst>
        </pc:spChg>
        <pc:spChg chg="del">
          <ac:chgData name="松谷 秀久" userId="65ce27b120cacf62" providerId="LiveId" clId="{2855DA24-A392-4630-83E7-6FC983FF80AD}" dt="2020-11-05T14:43:59.766" v="2716" actId="478"/>
          <ac:spMkLst>
            <pc:docMk/>
            <pc:sldMk cId="2855340624" sldId="368"/>
            <ac:spMk id="21" creationId="{D38B8839-2F40-4A99-978E-BC3736F65B26}"/>
          </ac:spMkLst>
        </pc:spChg>
        <pc:spChg chg="del">
          <ac:chgData name="松谷 秀久" userId="65ce27b120cacf62" providerId="LiveId" clId="{2855DA24-A392-4630-83E7-6FC983FF80AD}" dt="2020-11-05T14:43:59.766" v="2716" actId="478"/>
          <ac:spMkLst>
            <pc:docMk/>
            <pc:sldMk cId="2855340624" sldId="368"/>
            <ac:spMk id="22" creationId="{A361593C-B14C-45A7-9BDC-D8B99411908C}"/>
          </ac:spMkLst>
        </pc:spChg>
        <pc:spChg chg="del">
          <ac:chgData name="松谷 秀久" userId="65ce27b120cacf62" providerId="LiveId" clId="{2855DA24-A392-4630-83E7-6FC983FF80AD}" dt="2020-11-05T14:43:59.766" v="2716" actId="478"/>
          <ac:spMkLst>
            <pc:docMk/>
            <pc:sldMk cId="2855340624" sldId="368"/>
            <ac:spMk id="23" creationId="{A640B152-7704-4CE3-BBB1-13C5DA6BC36B}"/>
          </ac:spMkLst>
        </pc:spChg>
        <pc:spChg chg="add del mod">
          <ac:chgData name="松谷 秀久" userId="65ce27b120cacf62" providerId="LiveId" clId="{2855DA24-A392-4630-83E7-6FC983FF80AD}" dt="2020-11-05T14:49:03.825" v="2908" actId="478"/>
          <ac:spMkLst>
            <pc:docMk/>
            <pc:sldMk cId="2855340624" sldId="368"/>
            <ac:spMk id="24" creationId="{6A600D63-4744-4611-9829-7EF688FA5CB8}"/>
          </ac:spMkLst>
        </pc:spChg>
        <pc:spChg chg="add del mod">
          <ac:chgData name="松谷 秀久" userId="65ce27b120cacf62" providerId="LiveId" clId="{2855DA24-A392-4630-83E7-6FC983FF80AD}" dt="2020-11-05T14:49:03.825" v="2908" actId="478"/>
          <ac:spMkLst>
            <pc:docMk/>
            <pc:sldMk cId="2855340624" sldId="368"/>
            <ac:spMk id="25" creationId="{B7D7E5F2-548B-4BE9-BC2E-2CD70D4EA800}"/>
          </ac:spMkLst>
        </pc:spChg>
        <pc:spChg chg="add mod">
          <ac:chgData name="松谷 秀久" userId="65ce27b120cacf62" providerId="LiveId" clId="{2855DA24-A392-4630-83E7-6FC983FF80AD}" dt="2020-11-05T14:55:21.213" v="3118" actId="14100"/>
          <ac:spMkLst>
            <pc:docMk/>
            <pc:sldMk cId="2855340624" sldId="368"/>
            <ac:spMk id="26" creationId="{A97BEB6E-6FEA-498F-B25E-4B39972CAC2E}"/>
          </ac:spMkLst>
        </pc:spChg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2952022232" sldId="389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2653188767" sldId="390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3967524614" sldId="391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1875163851" sldId="392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1754871950" sldId="393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2053672615" sldId="394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3045767750" sldId="395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2313436813" sldId="396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636632131" sldId="397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402094741" sldId="399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4007142283" sldId="402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1718050336" sldId="403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2144688530" sldId="404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1185752905" sldId="405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815273655" sldId="406"/>
        </pc:sldMkLst>
      </pc:sldChg>
      <pc:sldChg chg="del">
        <pc:chgData name="松谷 秀久" userId="65ce27b120cacf62" providerId="LiveId" clId="{2855DA24-A392-4630-83E7-6FC983FF80AD}" dt="2020-11-04T16:59:39.632" v="0" actId="47"/>
        <pc:sldMkLst>
          <pc:docMk/>
          <pc:sldMk cId="338645204" sldId="407"/>
        </pc:sldMkLst>
      </pc:sldChg>
      <pc:sldMasterChg chg="modSldLayout">
        <pc:chgData name="松谷 秀久" userId="65ce27b120cacf62" providerId="LiveId" clId="{2855DA24-A392-4630-83E7-6FC983FF80AD}" dt="2020-11-04T17:03:04.010" v="10" actId="14100"/>
        <pc:sldMasterMkLst>
          <pc:docMk/>
          <pc:sldMasterMk cId="1329381116" sldId="2147484222"/>
        </pc:sldMasterMkLst>
        <pc:sldLayoutChg chg="modSp mod">
          <pc:chgData name="松谷 秀久" userId="65ce27b120cacf62" providerId="LiveId" clId="{2855DA24-A392-4630-83E7-6FC983FF80AD}" dt="2020-11-04T17:03:04.010" v="10" actId="14100"/>
          <pc:sldLayoutMkLst>
            <pc:docMk/>
            <pc:sldMasterMk cId="1329381116" sldId="2147484222"/>
            <pc:sldLayoutMk cId="3479383530" sldId="2147484228"/>
          </pc:sldLayoutMkLst>
          <pc:spChg chg="mod">
            <ac:chgData name="松谷 秀久" userId="65ce27b120cacf62" providerId="LiveId" clId="{2855DA24-A392-4630-83E7-6FC983FF80AD}" dt="2020-11-04T17:03:04.010" v="10" actId="14100"/>
            <ac:spMkLst>
              <pc:docMk/>
              <pc:sldMasterMk cId="1329381116" sldId="2147484222"/>
              <pc:sldLayoutMk cId="3479383530" sldId="2147484228"/>
              <ac:spMk id="2" creationId="{00000000-0000-0000-0000-000000000000}"/>
            </ac:spMkLst>
          </pc:spChg>
        </pc:sldLayoutChg>
      </pc:sldMasterChg>
      <pc:sldMasterChg chg="modSldLayout">
        <pc:chgData name="松谷 秀久" userId="65ce27b120cacf62" providerId="LiveId" clId="{2855DA24-A392-4630-83E7-6FC983FF80AD}" dt="2020-11-04T17:05:45.694" v="71"/>
        <pc:sldMasterMkLst>
          <pc:docMk/>
          <pc:sldMasterMk cId="1396069319" sldId="2147484240"/>
        </pc:sldMasterMkLst>
        <pc:sldLayoutChg chg="addSp">
          <pc:chgData name="松谷 秀久" userId="65ce27b120cacf62" providerId="LiveId" clId="{2855DA24-A392-4630-83E7-6FC983FF80AD}" dt="2020-11-04T17:05:45.694" v="71"/>
          <pc:sldLayoutMkLst>
            <pc:docMk/>
            <pc:sldMasterMk cId="1396069319" sldId="2147484240"/>
            <pc:sldLayoutMk cId="1244326421" sldId="2147484241"/>
          </pc:sldLayoutMkLst>
          <pc:picChg chg="add">
            <ac:chgData name="松谷 秀久" userId="65ce27b120cacf62" providerId="LiveId" clId="{2855DA24-A392-4630-83E7-6FC983FF80AD}" dt="2020-11-04T17:05:45.694" v="71"/>
            <ac:picMkLst>
              <pc:docMk/>
              <pc:sldMasterMk cId="1396069319" sldId="2147484240"/>
              <pc:sldLayoutMk cId="1244326421" sldId="2147484241"/>
              <ac:picMk id="7" creationId="{B4571C1E-555A-4107-8352-3719F34C0D41}"/>
            </ac:picMkLst>
          </pc:picChg>
        </pc:sldLayoutChg>
      </pc:sldMasterChg>
      <pc:sldMasterChg chg="modSldLayout">
        <pc:chgData name="松谷 秀久" userId="65ce27b120cacf62" providerId="LiveId" clId="{2855DA24-A392-4630-83E7-6FC983FF80AD}" dt="2020-11-04T17:05:51.613" v="73"/>
        <pc:sldMasterMkLst>
          <pc:docMk/>
          <pc:sldMasterMk cId="2716754886" sldId="2147484258"/>
        </pc:sldMasterMkLst>
        <pc:sldLayoutChg chg="addSp">
          <pc:chgData name="松谷 秀久" userId="65ce27b120cacf62" providerId="LiveId" clId="{2855DA24-A392-4630-83E7-6FC983FF80AD}" dt="2020-11-04T17:05:51.613" v="73"/>
          <pc:sldLayoutMkLst>
            <pc:docMk/>
            <pc:sldMasterMk cId="2716754886" sldId="2147484258"/>
            <pc:sldLayoutMk cId="915407983" sldId="2147484259"/>
          </pc:sldLayoutMkLst>
          <pc:picChg chg="add">
            <ac:chgData name="松谷 秀久" userId="65ce27b120cacf62" providerId="LiveId" clId="{2855DA24-A392-4630-83E7-6FC983FF80AD}" dt="2020-11-04T17:05:51.613" v="73"/>
            <ac:picMkLst>
              <pc:docMk/>
              <pc:sldMasterMk cId="2716754886" sldId="2147484258"/>
              <pc:sldLayoutMk cId="915407983" sldId="2147484259"/>
              <ac:picMk id="7" creationId="{2F975EA5-1916-4101-9A08-7081323CAB2F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F6EAA-5A88-47D2-9843-6FEE9190FB58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59C86150-7612-4763-BE9D-23F2518B6A0C}">
      <dgm:prSet phldrT="[テキスト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コミュニケーション</a:t>
          </a:r>
        </a:p>
      </dgm:t>
    </dgm:pt>
    <dgm:pt modelId="{ED3AF33E-5401-480B-8EAB-B3269076FDE5}" type="parTrans" cxnId="{244136F5-B084-4FAF-91DF-D98F9A4B41AE}">
      <dgm:prSet/>
      <dgm:spPr/>
      <dgm:t>
        <a:bodyPr/>
        <a:lstStyle/>
        <a:p>
          <a:endParaRPr kumimoji="1" lang="ja-JP" altLang="en-US" sz="160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51BD75F8-38D0-4F18-BFFC-AF6510F6CF6A}" type="sibTrans" cxnId="{244136F5-B084-4FAF-91DF-D98F9A4B41AE}">
      <dgm:prSet/>
      <dgm:spPr/>
      <dgm:t>
        <a:bodyPr/>
        <a:lstStyle/>
        <a:p>
          <a:endParaRPr kumimoji="1" lang="ja-JP" altLang="en-US" sz="160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6E6A839-3F21-4023-BF83-E4B06036C6F2}">
      <dgm:prSet phldrT="[テキスト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プロセス</a:t>
          </a:r>
          <a:endParaRPr kumimoji="1" lang="en-US" altLang="ja-JP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やルール</a:t>
          </a:r>
        </a:p>
      </dgm:t>
    </dgm:pt>
    <dgm:pt modelId="{F41BAA76-D7D2-4A56-892B-ED342F9529E2}" type="parTrans" cxnId="{DA9871FF-AC7A-41AD-A239-0299716928EC}">
      <dgm:prSet/>
      <dgm:spPr/>
      <dgm:t>
        <a:bodyPr/>
        <a:lstStyle/>
        <a:p>
          <a:endParaRPr kumimoji="1" lang="ja-JP" altLang="en-US" sz="160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E7E5A41-35EB-4AA9-8A3E-50BC1844052B}" type="sibTrans" cxnId="{DA9871FF-AC7A-41AD-A239-0299716928EC}">
      <dgm:prSet/>
      <dgm:spPr/>
      <dgm:t>
        <a:bodyPr/>
        <a:lstStyle/>
        <a:p>
          <a:endParaRPr kumimoji="1" lang="ja-JP" altLang="en-US" sz="160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AE365FA-C994-4018-8510-073A6D50A764}">
      <dgm:prSet phldrT="[テキスト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ツールの</a:t>
          </a:r>
          <a:endParaRPr kumimoji="1" lang="en-US" altLang="ja-JP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使い方</a:t>
          </a:r>
        </a:p>
      </dgm:t>
    </dgm:pt>
    <dgm:pt modelId="{B516405B-D791-4705-9794-26B846A9E1C0}" type="parTrans" cxnId="{66A185E1-4B75-47C9-A5B6-CA3B70C7F7F1}">
      <dgm:prSet/>
      <dgm:spPr/>
      <dgm:t>
        <a:bodyPr/>
        <a:lstStyle/>
        <a:p>
          <a:endParaRPr kumimoji="1" lang="ja-JP" altLang="en-US" sz="160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74ACEB0F-6CB2-4DE1-A9D9-CB7C504EECE1}" type="sibTrans" cxnId="{66A185E1-4B75-47C9-A5B6-CA3B70C7F7F1}">
      <dgm:prSet/>
      <dgm:spPr/>
      <dgm:t>
        <a:bodyPr/>
        <a:lstStyle/>
        <a:p>
          <a:endParaRPr kumimoji="1" lang="ja-JP" altLang="en-US" sz="160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4140CAD-16FD-4ED5-8200-36CD674EA8BE}" type="pres">
      <dgm:prSet presAssocID="{5B0F6EAA-5A88-47D2-9843-6FEE9190FB5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27B70E-F279-4D27-8C91-CAFDDCD1DC9A}" type="pres">
      <dgm:prSet presAssocID="{59C86150-7612-4763-BE9D-23F2518B6A0C}" presName="gear1" presStyleLbl="node1" presStyleIdx="0" presStyleCnt="3">
        <dgm:presLayoutVars>
          <dgm:chMax val="1"/>
          <dgm:bulletEnabled val="1"/>
        </dgm:presLayoutVars>
      </dgm:prSet>
      <dgm:spPr/>
    </dgm:pt>
    <dgm:pt modelId="{CB1846C9-5F4F-4C5B-96EE-D1669C15A999}" type="pres">
      <dgm:prSet presAssocID="{59C86150-7612-4763-BE9D-23F2518B6A0C}" presName="gear1srcNode" presStyleLbl="node1" presStyleIdx="0" presStyleCnt="3"/>
      <dgm:spPr/>
    </dgm:pt>
    <dgm:pt modelId="{0762A035-C9EC-4246-B944-145285C9C74A}" type="pres">
      <dgm:prSet presAssocID="{59C86150-7612-4763-BE9D-23F2518B6A0C}" presName="gear1dstNode" presStyleLbl="node1" presStyleIdx="0" presStyleCnt="3"/>
      <dgm:spPr/>
    </dgm:pt>
    <dgm:pt modelId="{B2BA9FC2-A41A-4AD2-A644-5191B309F9CD}" type="pres">
      <dgm:prSet presAssocID="{6AE365FA-C994-4018-8510-073A6D50A7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DD6E2B58-1CF9-426D-9BD1-5C3E9C0DD3D5}" type="pres">
      <dgm:prSet presAssocID="{6AE365FA-C994-4018-8510-073A6D50A764}" presName="gear2srcNode" presStyleLbl="node1" presStyleIdx="1" presStyleCnt="3"/>
      <dgm:spPr/>
    </dgm:pt>
    <dgm:pt modelId="{EDB330E9-AC1E-4F8C-990A-7B95A4E7F239}" type="pres">
      <dgm:prSet presAssocID="{6AE365FA-C994-4018-8510-073A6D50A764}" presName="gear2dstNode" presStyleLbl="node1" presStyleIdx="1" presStyleCnt="3"/>
      <dgm:spPr/>
    </dgm:pt>
    <dgm:pt modelId="{D17756CF-B2C9-4482-83D2-391B1CAFCF5A}" type="pres">
      <dgm:prSet presAssocID="{66E6A839-3F21-4023-BF83-E4B06036C6F2}" presName="gear3" presStyleLbl="node1" presStyleIdx="2" presStyleCnt="3"/>
      <dgm:spPr/>
    </dgm:pt>
    <dgm:pt modelId="{90C2ABF9-D4F2-4368-BA04-08F72E2BA46D}" type="pres">
      <dgm:prSet presAssocID="{66E6A839-3F21-4023-BF83-E4B06036C6F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15BA4E7-75E7-4C5A-AE93-44A011DA9BBA}" type="pres">
      <dgm:prSet presAssocID="{66E6A839-3F21-4023-BF83-E4B06036C6F2}" presName="gear3srcNode" presStyleLbl="node1" presStyleIdx="2" presStyleCnt="3"/>
      <dgm:spPr/>
    </dgm:pt>
    <dgm:pt modelId="{9EB7A08A-0624-4A23-B426-0D9C80881160}" type="pres">
      <dgm:prSet presAssocID="{66E6A839-3F21-4023-BF83-E4B06036C6F2}" presName="gear3dstNode" presStyleLbl="node1" presStyleIdx="2" presStyleCnt="3"/>
      <dgm:spPr/>
    </dgm:pt>
    <dgm:pt modelId="{95683DA1-0966-494E-9361-56224B28AA64}" type="pres">
      <dgm:prSet presAssocID="{51BD75F8-38D0-4F18-BFFC-AF6510F6CF6A}" presName="connector1" presStyleLbl="sibTrans2D1" presStyleIdx="0" presStyleCnt="3"/>
      <dgm:spPr/>
    </dgm:pt>
    <dgm:pt modelId="{FE03E041-60E4-4CC3-B8EC-49DAB2FB7BBC}" type="pres">
      <dgm:prSet presAssocID="{74ACEB0F-6CB2-4DE1-A9D9-CB7C504EECE1}" presName="connector2" presStyleLbl="sibTrans2D1" presStyleIdx="1" presStyleCnt="3"/>
      <dgm:spPr/>
    </dgm:pt>
    <dgm:pt modelId="{4915689C-033E-4309-9FC5-3FB097E846BA}" type="pres">
      <dgm:prSet presAssocID="{EE7E5A41-35EB-4AA9-8A3E-50BC1844052B}" presName="connector3" presStyleLbl="sibTrans2D1" presStyleIdx="2" presStyleCnt="3"/>
      <dgm:spPr/>
    </dgm:pt>
  </dgm:ptLst>
  <dgm:cxnLst>
    <dgm:cxn modelId="{61FE1004-DFB6-44F8-A692-B20B418E5FA9}" type="presOf" srcId="{51BD75F8-38D0-4F18-BFFC-AF6510F6CF6A}" destId="{95683DA1-0966-494E-9361-56224B28AA64}" srcOrd="0" destOrd="0" presId="urn:microsoft.com/office/officeart/2005/8/layout/gear1"/>
    <dgm:cxn modelId="{EDFBC208-6F7A-466B-A900-4445DCDEFFA6}" type="presOf" srcId="{66E6A839-3F21-4023-BF83-E4B06036C6F2}" destId="{9EB7A08A-0624-4A23-B426-0D9C80881160}" srcOrd="3" destOrd="0" presId="urn:microsoft.com/office/officeart/2005/8/layout/gear1"/>
    <dgm:cxn modelId="{18E48F12-979E-4418-86A3-499A53608536}" type="presOf" srcId="{66E6A839-3F21-4023-BF83-E4B06036C6F2}" destId="{90C2ABF9-D4F2-4368-BA04-08F72E2BA46D}" srcOrd="1" destOrd="0" presId="urn:microsoft.com/office/officeart/2005/8/layout/gear1"/>
    <dgm:cxn modelId="{1E5FFF3B-1611-4EE5-8243-A4334822C44C}" type="presOf" srcId="{5B0F6EAA-5A88-47D2-9843-6FEE9190FB58}" destId="{44140CAD-16FD-4ED5-8200-36CD674EA8BE}" srcOrd="0" destOrd="0" presId="urn:microsoft.com/office/officeart/2005/8/layout/gear1"/>
    <dgm:cxn modelId="{A9116862-880A-40BD-AE8F-D1CB2E3487F9}" type="presOf" srcId="{66E6A839-3F21-4023-BF83-E4B06036C6F2}" destId="{C15BA4E7-75E7-4C5A-AE93-44A011DA9BBA}" srcOrd="2" destOrd="0" presId="urn:microsoft.com/office/officeart/2005/8/layout/gear1"/>
    <dgm:cxn modelId="{2FDF6A66-68D1-4E0C-8A67-3375AF9B0FB4}" type="presOf" srcId="{74ACEB0F-6CB2-4DE1-A9D9-CB7C504EECE1}" destId="{FE03E041-60E4-4CC3-B8EC-49DAB2FB7BBC}" srcOrd="0" destOrd="0" presId="urn:microsoft.com/office/officeart/2005/8/layout/gear1"/>
    <dgm:cxn modelId="{B7005C48-7C50-4A6C-89E3-954A8C513C51}" type="presOf" srcId="{6AE365FA-C994-4018-8510-073A6D50A764}" destId="{EDB330E9-AC1E-4F8C-990A-7B95A4E7F239}" srcOrd="2" destOrd="0" presId="urn:microsoft.com/office/officeart/2005/8/layout/gear1"/>
    <dgm:cxn modelId="{CD713655-AF4A-44F2-A189-226E5E467721}" type="presOf" srcId="{6AE365FA-C994-4018-8510-073A6D50A764}" destId="{DD6E2B58-1CF9-426D-9BD1-5C3E9C0DD3D5}" srcOrd="1" destOrd="0" presId="urn:microsoft.com/office/officeart/2005/8/layout/gear1"/>
    <dgm:cxn modelId="{F0A72376-FA17-458E-99EB-16B555C14340}" type="presOf" srcId="{59C86150-7612-4763-BE9D-23F2518B6A0C}" destId="{8927B70E-F279-4D27-8C91-CAFDDCD1DC9A}" srcOrd="0" destOrd="0" presId="urn:microsoft.com/office/officeart/2005/8/layout/gear1"/>
    <dgm:cxn modelId="{41CF1278-FCA4-45D6-B4AA-1FB2890334CE}" type="presOf" srcId="{66E6A839-3F21-4023-BF83-E4B06036C6F2}" destId="{D17756CF-B2C9-4482-83D2-391B1CAFCF5A}" srcOrd="0" destOrd="0" presId="urn:microsoft.com/office/officeart/2005/8/layout/gear1"/>
    <dgm:cxn modelId="{477D93CA-A4C5-4C7E-A7D7-FB287E5296FE}" type="presOf" srcId="{6AE365FA-C994-4018-8510-073A6D50A764}" destId="{B2BA9FC2-A41A-4AD2-A644-5191B309F9CD}" srcOrd="0" destOrd="0" presId="urn:microsoft.com/office/officeart/2005/8/layout/gear1"/>
    <dgm:cxn modelId="{E57FA4D5-D398-4A10-A19A-4424589DD2C6}" type="presOf" srcId="{EE7E5A41-35EB-4AA9-8A3E-50BC1844052B}" destId="{4915689C-033E-4309-9FC5-3FB097E846BA}" srcOrd="0" destOrd="0" presId="urn:microsoft.com/office/officeart/2005/8/layout/gear1"/>
    <dgm:cxn modelId="{E6F315DB-256E-4610-97C8-F849D167848F}" type="presOf" srcId="{59C86150-7612-4763-BE9D-23F2518B6A0C}" destId="{0762A035-C9EC-4246-B944-145285C9C74A}" srcOrd="2" destOrd="0" presId="urn:microsoft.com/office/officeart/2005/8/layout/gear1"/>
    <dgm:cxn modelId="{66A185E1-4B75-47C9-A5B6-CA3B70C7F7F1}" srcId="{5B0F6EAA-5A88-47D2-9843-6FEE9190FB58}" destId="{6AE365FA-C994-4018-8510-073A6D50A764}" srcOrd="1" destOrd="0" parTransId="{B516405B-D791-4705-9794-26B846A9E1C0}" sibTransId="{74ACEB0F-6CB2-4DE1-A9D9-CB7C504EECE1}"/>
    <dgm:cxn modelId="{0E70C7E6-8D18-401C-BB7C-04E070107CB7}" type="presOf" srcId="{59C86150-7612-4763-BE9D-23F2518B6A0C}" destId="{CB1846C9-5F4F-4C5B-96EE-D1669C15A999}" srcOrd="1" destOrd="0" presId="urn:microsoft.com/office/officeart/2005/8/layout/gear1"/>
    <dgm:cxn modelId="{244136F5-B084-4FAF-91DF-D98F9A4B41AE}" srcId="{5B0F6EAA-5A88-47D2-9843-6FEE9190FB58}" destId="{59C86150-7612-4763-BE9D-23F2518B6A0C}" srcOrd="0" destOrd="0" parTransId="{ED3AF33E-5401-480B-8EAB-B3269076FDE5}" sibTransId="{51BD75F8-38D0-4F18-BFFC-AF6510F6CF6A}"/>
    <dgm:cxn modelId="{DA9871FF-AC7A-41AD-A239-0299716928EC}" srcId="{5B0F6EAA-5A88-47D2-9843-6FEE9190FB58}" destId="{66E6A839-3F21-4023-BF83-E4B06036C6F2}" srcOrd="2" destOrd="0" parTransId="{F41BAA76-D7D2-4A56-892B-ED342F9529E2}" sibTransId="{EE7E5A41-35EB-4AA9-8A3E-50BC1844052B}"/>
    <dgm:cxn modelId="{8350FDFE-8249-47F1-AB7A-86FE739D3CF4}" type="presParOf" srcId="{44140CAD-16FD-4ED5-8200-36CD674EA8BE}" destId="{8927B70E-F279-4D27-8C91-CAFDDCD1DC9A}" srcOrd="0" destOrd="0" presId="urn:microsoft.com/office/officeart/2005/8/layout/gear1"/>
    <dgm:cxn modelId="{78D39D74-B66C-438C-AA68-03D0A51F1209}" type="presParOf" srcId="{44140CAD-16FD-4ED5-8200-36CD674EA8BE}" destId="{CB1846C9-5F4F-4C5B-96EE-D1669C15A999}" srcOrd="1" destOrd="0" presId="urn:microsoft.com/office/officeart/2005/8/layout/gear1"/>
    <dgm:cxn modelId="{55AAF7B8-CC67-4E05-872D-342C7BBB0315}" type="presParOf" srcId="{44140CAD-16FD-4ED5-8200-36CD674EA8BE}" destId="{0762A035-C9EC-4246-B944-145285C9C74A}" srcOrd="2" destOrd="0" presId="urn:microsoft.com/office/officeart/2005/8/layout/gear1"/>
    <dgm:cxn modelId="{714B4646-8160-4396-A67D-3D9923559C34}" type="presParOf" srcId="{44140CAD-16FD-4ED5-8200-36CD674EA8BE}" destId="{B2BA9FC2-A41A-4AD2-A644-5191B309F9CD}" srcOrd="3" destOrd="0" presId="urn:microsoft.com/office/officeart/2005/8/layout/gear1"/>
    <dgm:cxn modelId="{E77BC81A-8862-4B6D-97F2-874A54192CF1}" type="presParOf" srcId="{44140CAD-16FD-4ED5-8200-36CD674EA8BE}" destId="{DD6E2B58-1CF9-426D-9BD1-5C3E9C0DD3D5}" srcOrd="4" destOrd="0" presId="urn:microsoft.com/office/officeart/2005/8/layout/gear1"/>
    <dgm:cxn modelId="{FE023DB9-5363-4910-B89C-681B9352E576}" type="presParOf" srcId="{44140CAD-16FD-4ED5-8200-36CD674EA8BE}" destId="{EDB330E9-AC1E-4F8C-990A-7B95A4E7F239}" srcOrd="5" destOrd="0" presId="urn:microsoft.com/office/officeart/2005/8/layout/gear1"/>
    <dgm:cxn modelId="{DD1D05AA-A09D-484D-BA87-1D355FE71BFA}" type="presParOf" srcId="{44140CAD-16FD-4ED5-8200-36CD674EA8BE}" destId="{D17756CF-B2C9-4482-83D2-391B1CAFCF5A}" srcOrd="6" destOrd="0" presId="urn:microsoft.com/office/officeart/2005/8/layout/gear1"/>
    <dgm:cxn modelId="{F5F6615C-29EF-4708-8152-6087FF45B22E}" type="presParOf" srcId="{44140CAD-16FD-4ED5-8200-36CD674EA8BE}" destId="{90C2ABF9-D4F2-4368-BA04-08F72E2BA46D}" srcOrd="7" destOrd="0" presId="urn:microsoft.com/office/officeart/2005/8/layout/gear1"/>
    <dgm:cxn modelId="{F7F6AA02-7D1D-46D7-B974-0336D2FFBC84}" type="presParOf" srcId="{44140CAD-16FD-4ED5-8200-36CD674EA8BE}" destId="{C15BA4E7-75E7-4C5A-AE93-44A011DA9BBA}" srcOrd="8" destOrd="0" presId="urn:microsoft.com/office/officeart/2005/8/layout/gear1"/>
    <dgm:cxn modelId="{C9982221-79C0-4A16-BB8A-732F9E8EFDF6}" type="presParOf" srcId="{44140CAD-16FD-4ED5-8200-36CD674EA8BE}" destId="{9EB7A08A-0624-4A23-B426-0D9C80881160}" srcOrd="9" destOrd="0" presId="urn:microsoft.com/office/officeart/2005/8/layout/gear1"/>
    <dgm:cxn modelId="{4F0984D5-9D32-4331-9F10-A3A9CD8322B3}" type="presParOf" srcId="{44140CAD-16FD-4ED5-8200-36CD674EA8BE}" destId="{95683DA1-0966-494E-9361-56224B28AA64}" srcOrd="10" destOrd="0" presId="urn:microsoft.com/office/officeart/2005/8/layout/gear1"/>
    <dgm:cxn modelId="{35751627-A7BD-4890-AED2-DA5A192FED66}" type="presParOf" srcId="{44140CAD-16FD-4ED5-8200-36CD674EA8BE}" destId="{FE03E041-60E4-4CC3-B8EC-49DAB2FB7BBC}" srcOrd="11" destOrd="0" presId="urn:microsoft.com/office/officeart/2005/8/layout/gear1"/>
    <dgm:cxn modelId="{09B4A1B8-29F3-432C-A0B8-544179C84F1B}" type="presParOf" srcId="{44140CAD-16FD-4ED5-8200-36CD674EA8BE}" destId="{4915689C-033E-4309-9FC5-3FB097E846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7B70E-F279-4D27-8C91-CAFDDCD1DC9A}">
      <dsp:nvSpPr>
        <dsp:cNvPr id="0" name=""/>
        <dsp:cNvSpPr/>
      </dsp:nvSpPr>
      <dsp:spPr>
        <a:xfrm>
          <a:off x="3335711" y="2144386"/>
          <a:ext cx="2620916" cy="262091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コミュニケーション</a:t>
          </a:r>
        </a:p>
      </dsp:txBody>
      <dsp:txXfrm>
        <a:off x="3862632" y="2758323"/>
        <a:ext cx="1567074" cy="1347205"/>
      </dsp:txXfrm>
    </dsp:sp>
    <dsp:sp modelId="{B2BA9FC2-A41A-4AD2-A644-5191B309F9CD}">
      <dsp:nvSpPr>
        <dsp:cNvPr id="0" name=""/>
        <dsp:cNvSpPr/>
      </dsp:nvSpPr>
      <dsp:spPr>
        <a:xfrm>
          <a:off x="1810814" y="1524896"/>
          <a:ext cx="1906121" cy="1906121"/>
        </a:xfrm>
        <a:prstGeom prst="gear6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ツールの</a:t>
          </a:r>
          <a:endParaRPr kumimoji="1" lang="en-US" altLang="ja-JP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使い方</a:t>
          </a:r>
        </a:p>
      </dsp:txBody>
      <dsp:txXfrm>
        <a:off x="2290686" y="2007668"/>
        <a:ext cx="946377" cy="940577"/>
      </dsp:txXfrm>
    </dsp:sp>
    <dsp:sp modelId="{D17756CF-B2C9-4482-83D2-391B1CAFCF5A}">
      <dsp:nvSpPr>
        <dsp:cNvPr id="0" name=""/>
        <dsp:cNvSpPr/>
      </dsp:nvSpPr>
      <dsp:spPr>
        <a:xfrm rot="20700000">
          <a:off x="2878436" y="209867"/>
          <a:ext cx="1867609" cy="1867609"/>
        </a:xfrm>
        <a:prstGeom prst="gear6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プロセス</a:t>
          </a:r>
          <a:endParaRPr kumimoji="1" lang="en-US" altLang="ja-JP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やルール</a:t>
          </a:r>
        </a:p>
      </dsp:txBody>
      <dsp:txXfrm rot="-20700000">
        <a:off x="3288058" y="619489"/>
        <a:ext cx="1048366" cy="1048366"/>
      </dsp:txXfrm>
    </dsp:sp>
    <dsp:sp modelId="{95683DA1-0966-494E-9361-56224B28AA64}">
      <dsp:nvSpPr>
        <dsp:cNvPr id="0" name=""/>
        <dsp:cNvSpPr/>
      </dsp:nvSpPr>
      <dsp:spPr>
        <a:xfrm>
          <a:off x="3140497" y="1745292"/>
          <a:ext cx="3354773" cy="3354773"/>
        </a:xfrm>
        <a:prstGeom prst="circularArrow">
          <a:avLst>
            <a:gd name="adj1" fmla="val 4688"/>
            <a:gd name="adj2" fmla="val 299029"/>
            <a:gd name="adj3" fmla="val 2528299"/>
            <a:gd name="adj4" fmla="val 1583538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3E041-60E4-4CC3-B8EC-49DAB2FB7BBC}">
      <dsp:nvSpPr>
        <dsp:cNvPr id="0" name=""/>
        <dsp:cNvSpPr/>
      </dsp:nvSpPr>
      <dsp:spPr>
        <a:xfrm>
          <a:off x="1473243" y="1100693"/>
          <a:ext cx="2437452" cy="24374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5689C-033E-4309-9FC5-3FB097E846BA}">
      <dsp:nvSpPr>
        <dsp:cNvPr id="0" name=""/>
        <dsp:cNvSpPr/>
      </dsp:nvSpPr>
      <dsp:spPr>
        <a:xfrm>
          <a:off x="2446439" y="-201659"/>
          <a:ext cx="2628064" cy="26280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redmine.tokyo/attachments/106/redmine_tokyo_logo-square.png">
            <a:extLst>
              <a:ext uri="{FF2B5EF4-FFF2-40B4-BE49-F238E27FC236}">
                <a16:creationId xmlns:a16="http://schemas.microsoft.com/office/drawing/2014/main" id="{2F975EA5-1916-4101-9A08-7081323C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31" y="0"/>
            <a:ext cx="1377569" cy="13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0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43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9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1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3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6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1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86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7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1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046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3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54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14" y="259239"/>
            <a:ext cx="8343023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2900" dirty="0">
                <a:solidFill>
                  <a:srgbClr val="FFFFFF"/>
                </a:solidFill>
              </a:rPr>
              <a:t>続 なぜ</a:t>
            </a:r>
            <a:r>
              <a:rPr lang="en-US" altLang="ja-JP" sz="2900" dirty="0">
                <a:solidFill>
                  <a:srgbClr val="FFFFFF"/>
                </a:solidFill>
              </a:rPr>
              <a:t>Redmine</a:t>
            </a:r>
            <a:r>
              <a:rPr lang="ja-JP" altLang="en-US" sz="2900" dirty="0">
                <a:solidFill>
                  <a:srgbClr val="FFFFFF"/>
                </a:solidFill>
              </a:rPr>
              <a:t>によるタスク管理が失敗するか</a:t>
            </a:r>
            <a:br>
              <a:rPr lang="en-US" altLang="ja-JP" sz="2900" dirty="0">
                <a:solidFill>
                  <a:srgbClr val="FFFFFF"/>
                </a:solidFill>
              </a:rPr>
            </a:br>
            <a:r>
              <a:rPr lang="ja-JP" altLang="en-US" sz="2900" dirty="0">
                <a:solidFill>
                  <a:srgbClr val="FFFFFF"/>
                </a:solidFill>
              </a:rPr>
              <a:t>～</a:t>
            </a:r>
            <a:r>
              <a:rPr lang="en-US" altLang="ja-JP" sz="2900" dirty="0">
                <a:solidFill>
                  <a:srgbClr val="FFFFFF"/>
                </a:solidFill>
              </a:rPr>
              <a:t>RedmineJapan2020</a:t>
            </a:r>
            <a:r>
              <a:rPr lang="ja-JP" altLang="en-US" sz="2900" dirty="0">
                <a:solidFill>
                  <a:srgbClr val="FFFFFF"/>
                </a:solidFill>
              </a:rPr>
              <a:t>の議論の続編～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7047" y="4711970"/>
            <a:ext cx="6709905" cy="153642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altLang="ja-JP" dirty="0">
                <a:solidFill>
                  <a:schemeClr val="tx1"/>
                </a:solidFill>
              </a:rPr>
              <a:t>				</a:t>
            </a:r>
            <a:r>
              <a:rPr lang="ja-JP" altLang="en-US" dirty="0">
                <a:solidFill>
                  <a:schemeClr val="tx1"/>
                </a:solidFill>
              </a:rPr>
              <a:t>　２０２０年１１月１４日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				</a:t>
            </a:r>
            <a:r>
              <a:rPr lang="ja-JP" altLang="en-US" dirty="0">
                <a:solidFill>
                  <a:schemeClr val="tx1"/>
                </a:solidFill>
              </a:rPr>
              <a:t>　松谷　秀久（</a:t>
            </a:r>
            <a:r>
              <a:rPr lang="en-US" altLang="ja-JP" dirty="0">
                <a:solidFill>
                  <a:schemeClr val="tx1"/>
                </a:solidFill>
              </a:rPr>
              <a:t>@mattani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0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87927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パネリストの体験から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3F78FF-869E-4F7A-B7B7-E3F73CCC2420}"/>
              </a:ext>
            </a:extLst>
          </p:cNvPr>
          <p:cNvSpPr/>
          <p:nvPr/>
        </p:nvSpPr>
        <p:spPr>
          <a:xfrm>
            <a:off x="525303" y="1580175"/>
            <a:ext cx="2423668" cy="3288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具体的な体験</a:t>
            </a:r>
            <a:endParaRPr kumimoji="1"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5C9C43-66AB-43C1-B6CD-58829EA5706B}"/>
              </a:ext>
            </a:extLst>
          </p:cNvPr>
          <p:cNvSpPr/>
          <p:nvPr/>
        </p:nvSpPr>
        <p:spPr>
          <a:xfrm>
            <a:off x="3131840" y="1580175"/>
            <a:ext cx="5688632" cy="3288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どこがよかったのか</a:t>
            </a:r>
            <a:endParaRPr kumimoji="1" lang="en-US" altLang="ja-JP" dirty="0"/>
          </a:p>
          <a:p>
            <a:r>
              <a:rPr kumimoji="1" lang="ja-JP" altLang="en-US" dirty="0"/>
              <a:t>どうすべきだったか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8CAE0A4-43C1-4F61-8FF4-82576AAD8C19}"/>
              </a:ext>
            </a:extLst>
          </p:cNvPr>
          <p:cNvSpPr/>
          <p:nvPr/>
        </p:nvSpPr>
        <p:spPr>
          <a:xfrm>
            <a:off x="3203848" y="3804496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プロセスやルール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8DE3B4E-19BA-486B-A360-DA1B54BDF720}"/>
              </a:ext>
            </a:extLst>
          </p:cNvPr>
          <p:cNvSpPr/>
          <p:nvPr/>
        </p:nvSpPr>
        <p:spPr>
          <a:xfrm>
            <a:off x="3203848" y="4291919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29ABDD5-2A74-4A18-90AE-355AFB7BEA2F}"/>
              </a:ext>
            </a:extLst>
          </p:cNvPr>
          <p:cNvSpPr/>
          <p:nvPr/>
        </p:nvSpPr>
        <p:spPr>
          <a:xfrm>
            <a:off x="3203848" y="4509120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心理的安全性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8C52F62-18A0-4C93-8C06-76404F558208}"/>
              </a:ext>
            </a:extLst>
          </p:cNvPr>
          <p:cNvSpPr/>
          <p:nvPr/>
        </p:nvSpPr>
        <p:spPr>
          <a:xfrm>
            <a:off x="3203848" y="4051622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ツールの使い方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94D501-8524-428E-870B-986780227C0F}"/>
              </a:ext>
            </a:extLst>
          </p:cNvPr>
          <p:cNvSpPr txBox="1"/>
          <p:nvPr/>
        </p:nvSpPr>
        <p:spPr>
          <a:xfrm>
            <a:off x="705323" y="1196752"/>
            <a:ext cx="2174489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成功体験／失敗体験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CA08BB-17D5-43C0-A911-E3A779FEEE8B}"/>
              </a:ext>
            </a:extLst>
          </p:cNvPr>
          <p:cNvSpPr txBox="1"/>
          <p:nvPr/>
        </p:nvSpPr>
        <p:spPr>
          <a:xfrm>
            <a:off x="3635896" y="1196752"/>
            <a:ext cx="3960440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成功のポイント、失敗の要因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A600D63-4744-4611-9829-7EF688FA5CB8}"/>
              </a:ext>
            </a:extLst>
          </p:cNvPr>
          <p:cNvSpPr/>
          <p:nvPr/>
        </p:nvSpPr>
        <p:spPr>
          <a:xfrm>
            <a:off x="525303" y="4972270"/>
            <a:ext cx="2423668" cy="1601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具体的な体験</a:t>
            </a:r>
            <a:endParaRPr kumimoji="1"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D7E5F2-548B-4BE9-BC2E-2CD70D4EA800}"/>
              </a:ext>
            </a:extLst>
          </p:cNvPr>
          <p:cNvSpPr/>
          <p:nvPr/>
        </p:nvSpPr>
        <p:spPr>
          <a:xfrm>
            <a:off x="3131840" y="4972270"/>
            <a:ext cx="5688632" cy="1601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どこがよかったのか</a:t>
            </a:r>
            <a:endParaRPr kumimoji="1" lang="en-US" altLang="ja-JP" dirty="0"/>
          </a:p>
          <a:p>
            <a:r>
              <a:rPr kumimoji="1" lang="ja-JP" altLang="en-US" dirty="0"/>
              <a:t>どうすべきだったか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97BEB6E-6FEA-498F-B25E-4B39972CAC2E}"/>
              </a:ext>
            </a:extLst>
          </p:cNvPr>
          <p:cNvSpPr/>
          <p:nvPr/>
        </p:nvSpPr>
        <p:spPr>
          <a:xfrm>
            <a:off x="4111507" y="5566981"/>
            <a:ext cx="5032493" cy="13049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失敗体験　　しょうづき</a:t>
            </a:r>
          </a:p>
          <a:p>
            <a:r>
              <a:rPr kumimoji="1" lang="ja-JP" altLang="en-US" dirty="0"/>
              <a:t>成功体験　　ぼうこば</a:t>
            </a:r>
            <a:endParaRPr kumimoji="1" lang="en-US" altLang="ja-JP" dirty="0"/>
          </a:p>
          <a:p>
            <a:r>
              <a:rPr kumimoji="1" lang="ja-JP" altLang="en-US" dirty="0"/>
              <a:t>しくみづくり、定着体験　りょうま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53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87927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タスク管理が失敗する要因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6D2D916-34BA-4261-83B2-20E048BE9BDC}"/>
              </a:ext>
            </a:extLst>
          </p:cNvPr>
          <p:cNvSpPr/>
          <p:nvPr/>
        </p:nvSpPr>
        <p:spPr>
          <a:xfrm>
            <a:off x="683568" y="1556792"/>
            <a:ext cx="7848872" cy="4680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０：００～０：０５　オープニング（</a:t>
            </a:r>
            <a:r>
              <a:rPr kumimoji="1" lang="en-US" altLang="ja-JP" dirty="0"/>
              <a:t>RJ2020</a:t>
            </a:r>
            <a:r>
              <a:rPr kumimoji="1" lang="ja-JP" altLang="en-US" dirty="0"/>
              <a:t>をうけて）　松谷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０：１０～０：２０　プロセスやルール　８</a:t>
            </a:r>
            <a:endParaRPr kumimoji="1" lang="en-US" altLang="ja-JP" dirty="0"/>
          </a:p>
          <a:p>
            <a:r>
              <a:rPr kumimoji="1" lang="ja-JP" altLang="en-US" dirty="0"/>
              <a:t>０：１５～０：１５　ツールの使い方　８</a:t>
            </a:r>
            <a:endParaRPr kumimoji="1" lang="en-US" altLang="ja-JP" dirty="0"/>
          </a:p>
          <a:p>
            <a:r>
              <a:rPr kumimoji="1" lang="ja-JP" altLang="en-US" dirty="0"/>
              <a:t>０：１０～０：１５　コミュニケーション　８</a:t>
            </a:r>
            <a:endParaRPr kumimoji="1" lang="en-US" altLang="ja-JP" dirty="0"/>
          </a:p>
          <a:p>
            <a:r>
              <a:rPr kumimoji="1" lang="ja-JP" altLang="en-US" dirty="0"/>
              <a:t>０：１０～０：１５　心理的安全性　８分</a:t>
            </a:r>
            <a:endParaRPr kumimoji="1" lang="en-US" altLang="ja-JP" dirty="0"/>
          </a:p>
          <a:p>
            <a:r>
              <a:rPr kumimoji="1" lang="ja-JP" altLang="en-US" dirty="0"/>
              <a:t>ラップアップ　８分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34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87927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自己紹介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54166D-0F60-48F5-9932-48D20B6B2F4E}"/>
              </a:ext>
            </a:extLst>
          </p:cNvPr>
          <p:cNvSpPr txBox="1"/>
          <p:nvPr/>
        </p:nvSpPr>
        <p:spPr>
          <a:xfrm>
            <a:off x="307537" y="1332287"/>
            <a:ext cx="8728960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モデレーター：松谷 秀久（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まつたに）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NTT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コムウェア（株）所属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チケット管理に全集中！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EFB6034-F1B5-4DDB-B0EB-90DC039A773F}"/>
              </a:ext>
            </a:extLst>
          </p:cNvPr>
          <p:cNvSpPr/>
          <p:nvPr/>
        </p:nvSpPr>
        <p:spPr>
          <a:xfrm>
            <a:off x="5868144" y="1413514"/>
            <a:ext cx="1887326" cy="11157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運用管理</a:t>
            </a:r>
            <a:endParaRPr kumimoji="1"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ＳＥマネジメント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7B99D9-FFD2-4AA1-9C04-5F5E75752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06" y="1398644"/>
            <a:ext cx="1057685" cy="105768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126561-B385-4639-9E02-F3FE714458D1}"/>
              </a:ext>
            </a:extLst>
          </p:cNvPr>
          <p:cNvSpPr txBox="1"/>
          <p:nvPr/>
        </p:nvSpPr>
        <p:spPr>
          <a:xfrm>
            <a:off x="273009" y="2636912"/>
            <a:ext cx="8728960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パネリスト　：蘇田 亮（りょうま）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（株）つうけんアドバンスシステムズ所属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チケットは回るんじゃない、回すんだ！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B6F8DF5-88BE-4AC9-8B08-0AEEE3028B09}"/>
              </a:ext>
            </a:extLst>
          </p:cNvPr>
          <p:cNvSpPr/>
          <p:nvPr/>
        </p:nvSpPr>
        <p:spPr>
          <a:xfrm>
            <a:off x="5868144" y="2701654"/>
            <a:ext cx="1887326" cy="11157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開発ー技術者／管理者</a:t>
            </a:r>
            <a:endParaRPr kumimoji="1"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インフラ系多い　</a:t>
            </a:r>
          </a:p>
        </p:txBody>
      </p:sp>
      <p:pic>
        <p:nvPicPr>
          <p:cNvPr id="12" name="図 11" descr="男, 衣類, 持つ, 紫 が含まれている画像&#10;&#10;自動的に生成された説明">
            <a:extLst>
              <a:ext uri="{FF2B5EF4-FFF2-40B4-BE49-F238E27FC236}">
                <a16:creationId xmlns:a16="http://schemas.microsoft.com/office/drawing/2014/main" id="{7F4BC6D9-B6E7-41F4-88CA-057F744EC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3810" r="14137" b="55174"/>
          <a:stretch/>
        </p:blipFill>
        <p:spPr>
          <a:xfrm>
            <a:off x="7829005" y="2750633"/>
            <a:ext cx="1057686" cy="110560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D44B17F-E5D5-4DFA-90C8-7E119669B48B}"/>
              </a:ext>
            </a:extLst>
          </p:cNvPr>
          <p:cNvSpPr/>
          <p:nvPr/>
        </p:nvSpPr>
        <p:spPr>
          <a:xfrm>
            <a:off x="5868144" y="3987582"/>
            <a:ext cx="1887326" cy="11157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開発ーマネジメント</a:t>
            </a:r>
            <a:endParaRPr kumimoji="1"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組み込み系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86B9D7-C63D-4081-910B-5DEBD1BB5B7C}"/>
              </a:ext>
            </a:extLst>
          </p:cNvPr>
          <p:cNvSpPr txBox="1"/>
          <p:nvPr/>
        </p:nvSpPr>
        <p:spPr>
          <a:xfrm>
            <a:off x="273009" y="3933788"/>
            <a:ext cx="8728960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パネリスト　：小林 稔央（ぼうこば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富士ゼロックス（株）所属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Redmine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のせいじゃないよ？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 descr="人, 屋内, 女性, 男 が含まれている画像&#10;&#10;自動的に生成された説明">
            <a:extLst>
              <a:ext uri="{FF2B5EF4-FFF2-40B4-BE49-F238E27FC236}">
                <a16:creationId xmlns:a16="http://schemas.microsoft.com/office/drawing/2014/main" id="{D706B8D4-77A7-440A-A7FD-E8C14A56B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3808" r="2038" b="2964"/>
          <a:stretch/>
        </p:blipFill>
        <p:spPr>
          <a:xfrm>
            <a:off x="7829005" y="3958722"/>
            <a:ext cx="1105845" cy="1144617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6FA4232-2752-4A30-B274-7A958E86F84A}"/>
              </a:ext>
            </a:extLst>
          </p:cNvPr>
          <p:cNvSpPr/>
          <p:nvPr/>
        </p:nvSpPr>
        <p:spPr>
          <a:xfrm>
            <a:off x="5868144" y="5311477"/>
            <a:ext cx="1887326" cy="11157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開発ー技術者／管理者</a:t>
            </a:r>
            <a:endParaRPr kumimoji="1"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組み込み系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6D5AF4-799E-4578-B685-1AA6A3ACBAF9}"/>
              </a:ext>
            </a:extLst>
          </p:cNvPr>
          <p:cNvSpPr txBox="1"/>
          <p:nvPr/>
        </p:nvSpPr>
        <p:spPr>
          <a:xfrm>
            <a:off x="273009" y="5283785"/>
            <a:ext cx="8728960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1313" algn="l"/>
              </a:tabLs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パネリスト　：正月 聖児（しょうづき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（株）フルノシステムズ　所属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俺がルールブックだ！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20E236C-90CC-496F-99FF-B0865010BA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8891" r="40550" b="32717"/>
          <a:stretch/>
        </p:blipFill>
        <p:spPr>
          <a:xfrm>
            <a:off x="7823147" y="5283785"/>
            <a:ext cx="1089192" cy="11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【RJ2020】</a:t>
            </a:r>
            <a:r>
              <a:rPr kumimoji="1" lang="ja-JP" altLang="en-US" dirty="0"/>
              <a:t>アンケートより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3366529-D9B8-4435-9CED-C64BD590F754}"/>
              </a:ext>
            </a:extLst>
          </p:cNvPr>
          <p:cNvGrpSpPr/>
          <p:nvPr/>
        </p:nvGrpSpPr>
        <p:grpSpPr>
          <a:xfrm>
            <a:off x="288758" y="1023676"/>
            <a:ext cx="8300469" cy="1253196"/>
            <a:chOff x="288758" y="1484181"/>
            <a:chExt cx="9328484" cy="168650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5C23C5-6BDA-417C-81BE-F7996098FFE1}"/>
                </a:ext>
              </a:extLst>
            </p:cNvPr>
            <p:cNvSpPr txBox="1"/>
            <p:nvPr/>
          </p:nvSpPr>
          <p:spPr>
            <a:xfrm>
              <a:off x="673768" y="1706645"/>
              <a:ext cx="8943474" cy="1464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540000" rIns="0" anchor="ctr" anchorCtr="0">
              <a:noAutofit/>
            </a:bodyPr>
            <a:lstStyle/>
            <a:p>
              <a:r>
                <a:rPr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あなたは</a:t>
              </a:r>
              <a:r>
                <a:rPr lang="en-US" altLang="ja-JP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Redmine</a:t>
              </a:r>
              <a:r>
                <a:rPr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でタスク管理を</a:t>
              </a:r>
              <a:endPara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実施したことがありますか？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903D193-2616-4504-8336-4729F8605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758" y="1484181"/>
              <a:ext cx="793494" cy="1051618"/>
            </a:xfrm>
            <a:prstGeom prst="rect">
              <a:avLst/>
            </a:prstGeom>
          </p:spPr>
        </p:pic>
      </p:grpSp>
      <p:pic>
        <p:nvPicPr>
          <p:cNvPr id="14" name="Picture 8" descr="フォームの回答のグラフ。質問のタイトル: あなたはRedmineでタスク管理を実施したことがありますか？。回答数: 33 件の回答。">
            <a:extLst>
              <a:ext uri="{FF2B5EF4-FFF2-40B4-BE49-F238E27FC236}">
                <a16:creationId xmlns:a16="http://schemas.microsoft.com/office/drawing/2014/main" id="{56486619-3E5B-47E5-8D20-301FFC46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9" y="2481207"/>
            <a:ext cx="8027126" cy="337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【RJ2020】</a:t>
            </a:r>
            <a:r>
              <a:rPr kumimoji="1" lang="ja-JP" altLang="en-US" dirty="0"/>
              <a:t>アンケートより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1157890-6392-4D7D-983C-A4568F0BFBD6}"/>
              </a:ext>
            </a:extLst>
          </p:cNvPr>
          <p:cNvGrpSpPr/>
          <p:nvPr/>
        </p:nvGrpSpPr>
        <p:grpSpPr>
          <a:xfrm>
            <a:off x="288758" y="952127"/>
            <a:ext cx="8351693" cy="1315571"/>
            <a:chOff x="288758" y="1442692"/>
            <a:chExt cx="9328484" cy="131557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4CF6486-E8C3-479A-BB00-D175A9FAE2C2}"/>
                </a:ext>
              </a:extLst>
            </p:cNvPr>
            <p:cNvSpPr txBox="1"/>
            <p:nvPr/>
          </p:nvSpPr>
          <p:spPr>
            <a:xfrm>
              <a:off x="673768" y="1706645"/>
              <a:ext cx="8943474" cy="1051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540000" rIns="0" anchor="ctr" anchorCtr="0">
              <a:noAutofit/>
            </a:bodyPr>
            <a:lstStyle/>
            <a:p>
              <a:r>
                <a:rPr lang="en-US" altLang="ja-JP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Redmine</a:t>
              </a:r>
              <a:r>
                <a:rPr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でタスク管理を実施しようとして</a:t>
              </a:r>
              <a:endPara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うまくいかなかったことがありますか？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9BBEF44-C1C9-41CB-A355-2F6B1E4C8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758" y="1442692"/>
              <a:ext cx="793494" cy="1051618"/>
            </a:xfrm>
            <a:prstGeom prst="rect">
              <a:avLst/>
            </a:prstGeom>
          </p:spPr>
        </p:pic>
      </p:grpSp>
      <p:pic>
        <p:nvPicPr>
          <p:cNvPr id="10" name="Picture 2" descr="フォームの回答のグラフ。質問のタイトル: Redmineでタスク管理を実施しようとして、うまくいかなかった経験がありますか？。回答数: 32 件の回答。">
            <a:extLst>
              <a:ext uri="{FF2B5EF4-FFF2-40B4-BE49-F238E27FC236}">
                <a16:creationId xmlns:a16="http://schemas.microsoft.com/office/drawing/2014/main" id="{193CF43F-E103-40AB-A6E0-82660469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2" y="2485107"/>
            <a:ext cx="7934769" cy="333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【RJ2020】</a:t>
            </a:r>
            <a:r>
              <a:rPr kumimoji="1" lang="ja-JP" altLang="en-US" dirty="0"/>
              <a:t>アンケートより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3BA5D7-CC77-46E0-AAE3-09B1D691AB37}"/>
              </a:ext>
            </a:extLst>
          </p:cNvPr>
          <p:cNvSpPr txBox="1"/>
          <p:nvPr/>
        </p:nvSpPr>
        <p:spPr>
          <a:xfrm>
            <a:off x="673768" y="1131344"/>
            <a:ext cx="7786664" cy="13941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92000" rIns="0" anchor="ctr" anchorCtr="0">
            <a:no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失敗要因として考えられるものを</a:t>
            </a:r>
            <a:b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すべて選んでください（いくつでも）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→多数意見となったのは事象は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8D2A28-D3E6-498A-99AC-26CD9B33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26" y="1023730"/>
            <a:ext cx="793494" cy="1051618"/>
          </a:xfrm>
          <a:prstGeom prst="rect">
            <a:avLst/>
          </a:prstGeom>
        </p:spPr>
      </p:pic>
      <p:graphicFrame>
        <p:nvGraphicFramePr>
          <p:cNvPr id="5" name="表 2">
            <a:extLst>
              <a:ext uri="{FF2B5EF4-FFF2-40B4-BE49-F238E27FC236}">
                <a16:creationId xmlns:a16="http://schemas.microsoft.com/office/drawing/2014/main" id="{E5F46132-5F7E-4F33-83EA-A33F7E780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88602"/>
              </p:ext>
            </p:extLst>
          </p:nvPr>
        </p:nvGraphicFramePr>
        <p:xfrm>
          <a:off x="484710" y="2852936"/>
          <a:ext cx="829056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3255682329"/>
                    </a:ext>
                  </a:extLst>
                </a:gridCol>
                <a:gridCol w="6383382">
                  <a:extLst>
                    <a:ext uri="{9D8B030D-6E8A-4147-A177-3AD203B41FA5}">
                      <a16:colId xmlns:a16="http://schemas.microsoft.com/office/drawing/2014/main" val="23252289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val="357089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順位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25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完了できないチケットが増えてしまう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72.4%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724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入力されないタスクが多数発生してしまう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69.0%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96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チケットに期日は入力しているが結局期日が守られない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55.2%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232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定期的にタスクの棚卸しを実施しなかった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51.7%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92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チケットによるタスク管理のリーダシップを取る人がいない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41.4%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250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チケットを入力しても見てもらえない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34.5%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241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入力項目が多くて面倒くさい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34.5%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36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チケットに期日を入力していない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55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【RJ2020】</a:t>
            </a:r>
            <a:r>
              <a:rPr kumimoji="1" lang="ja-JP" altLang="en-US" dirty="0"/>
              <a:t>議論の振り返り</a:t>
            </a:r>
          </a:p>
        </p:txBody>
      </p:sp>
      <p:graphicFrame>
        <p:nvGraphicFramePr>
          <p:cNvPr id="6" name="表 2">
            <a:extLst>
              <a:ext uri="{FF2B5EF4-FFF2-40B4-BE49-F238E27FC236}">
                <a16:creationId xmlns:a16="http://schemas.microsoft.com/office/drawing/2014/main" id="{C3CBFBD0-CFD6-44C9-8F3C-5C869315B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39374"/>
              </p:ext>
            </p:extLst>
          </p:nvPr>
        </p:nvGraphicFramePr>
        <p:xfrm>
          <a:off x="68717" y="1564490"/>
          <a:ext cx="4129518" cy="47333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2028">
                  <a:extLst>
                    <a:ext uri="{9D8B030D-6E8A-4147-A177-3AD203B41FA5}">
                      <a16:colId xmlns:a16="http://schemas.microsoft.com/office/drawing/2014/main" val="3255682329"/>
                    </a:ext>
                  </a:extLst>
                </a:gridCol>
                <a:gridCol w="3567490">
                  <a:extLst>
                    <a:ext uri="{9D8B030D-6E8A-4147-A177-3AD203B41FA5}">
                      <a16:colId xmlns:a16="http://schemas.microsoft.com/office/drawing/2014/main" val="23252289"/>
                    </a:ext>
                  </a:extLst>
                </a:gridCol>
              </a:tblGrid>
              <a:tr h="57240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順位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事象</a:t>
                      </a:r>
                    </a:p>
                  </a:txBody>
                  <a:tcPr marL="81773" marR="81773" marT="40886" marB="40886" anchor="ctr"/>
                </a:tc>
                <a:extLst>
                  <a:ext uri="{0D108BD9-81ED-4DB2-BD59-A6C34878D82A}">
                    <a16:rowId xmlns:a16="http://schemas.microsoft.com/office/drawing/2014/main" val="3272250318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完了できないチケットが増えてしまう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1454724598"/>
                  </a:ext>
                </a:extLst>
              </a:tr>
              <a:tr h="54635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入力されないタスクが多数発生してしまう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2943960170"/>
                  </a:ext>
                </a:extLst>
              </a:tr>
              <a:tr h="658767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チケットに期日は入力しているが結局期日が守られない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3652329018"/>
                  </a:ext>
                </a:extLst>
              </a:tr>
              <a:tr h="54635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定期的にタスクの棚卸しを実施しなかった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3741920307"/>
                  </a:ext>
                </a:extLst>
              </a:tr>
              <a:tr h="658767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チケットによるタスク管理のリーダシップを取る人がいない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522500881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チケットを入力しても見てもらえない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1162413094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入力項目が多くて面倒くさい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3383626445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L="81773" marR="81773" marT="40886" marB="4088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600" b="0" i="0" kern="1200" dirty="0">
                          <a:solidFill>
                            <a:schemeClr val="dk1"/>
                          </a:solidFill>
                          <a:effectLst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チケットに期日を入力していない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518" marR="8518" marT="8518" marB="0" anchor="ctr"/>
                </a:tc>
                <a:extLst>
                  <a:ext uri="{0D108BD9-81ED-4DB2-BD59-A6C34878D82A}">
                    <a16:rowId xmlns:a16="http://schemas.microsoft.com/office/drawing/2014/main" val="3205538022"/>
                  </a:ext>
                </a:extLst>
              </a:tr>
            </a:tbl>
          </a:graphicData>
        </a:graphic>
      </p:graphicFrame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5E4FA30-1B3A-4E46-8342-10F965CC55E3}"/>
              </a:ext>
            </a:extLst>
          </p:cNvPr>
          <p:cNvSpPr/>
          <p:nvPr/>
        </p:nvSpPr>
        <p:spPr>
          <a:xfrm>
            <a:off x="4198235" y="156449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完了ルールを規定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050A8F3-EAFD-407E-8104-4A240A52E4D0}"/>
              </a:ext>
            </a:extLst>
          </p:cNvPr>
          <p:cNvSpPr/>
          <p:nvPr/>
        </p:nvSpPr>
        <p:spPr>
          <a:xfrm>
            <a:off x="4198235" y="216440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測定とフォロー体制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9C02FA0-1599-4D57-9B50-92001F1DF2D3}"/>
              </a:ext>
            </a:extLst>
          </p:cNvPr>
          <p:cNvSpPr/>
          <p:nvPr/>
        </p:nvSpPr>
        <p:spPr>
          <a:xfrm>
            <a:off x="4198235" y="276431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チーム目標の浸透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E822355-FDE0-4717-8220-E01517A839C0}"/>
              </a:ext>
            </a:extLst>
          </p:cNvPr>
          <p:cNvSpPr/>
          <p:nvPr/>
        </p:nvSpPr>
        <p:spPr>
          <a:xfrm>
            <a:off x="4198235" y="336422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助け合える文化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9FF3118-D536-4587-8158-55712A210F72}"/>
              </a:ext>
            </a:extLst>
          </p:cNvPr>
          <p:cNvSpPr/>
          <p:nvPr/>
        </p:nvSpPr>
        <p:spPr>
          <a:xfrm>
            <a:off x="4198235" y="4022147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推進者・リーダ不在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8BD6344-72A3-43B9-8CEC-74C038FD1F46}"/>
              </a:ext>
            </a:extLst>
          </p:cNvPr>
          <p:cNvSpPr/>
          <p:nvPr/>
        </p:nvSpPr>
        <p:spPr>
          <a:xfrm>
            <a:off x="4198235" y="4680074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メンバーとの合意形成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B0515DD-B31F-44A5-BAD5-E44180595B3F}"/>
              </a:ext>
            </a:extLst>
          </p:cNvPr>
          <p:cNvSpPr/>
          <p:nvPr/>
        </p:nvSpPr>
        <p:spPr>
          <a:xfrm>
            <a:off x="4198235" y="533167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管理者が手本をみせる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AF9F846-EC8B-435D-896D-B168E6F477D6}"/>
              </a:ext>
            </a:extLst>
          </p:cNvPr>
          <p:cNvSpPr/>
          <p:nvPr/>
        </p:nvSpPr>
        <p:spPr>
          <a:xfrm>
            <a:off x="4198235" y="6002133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開発プロセスとの乖離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A21E5FA-F8C3-4DE8-98C1-C0E2F13DE5DE}"/>
              </a:ext>
            </a:extLst>
          </p:cNvPr>
          <p:cNvSpPr/>
          <p:nvPr/>
        </p:nvSpPr>
        <p:spPr>
          <a:xfrm>
            <a:off x="6631081" y="156449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チケットの棚卸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CDD5E39-3AC0-402B-9221-920FCD90E60B}"/>
              </a:ext>
            </a:extLst>
          </p:cNvPr>
          <p:cNvSpPr/>
          <p:nvPr/>
        </p:nvSpPr>
        <p:spPr>
          <a:xfrm>
            <a:off x="6631081" y="2175534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他者への共有の重要さ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6204E3A-65D2-4D20-BAC4-837FFEFC38AB}"/>
              </a:ext>
            </a:extLst>
          </p:cNvPr>
          <p:cNvSpPr/>
          <p:nvPr/>
        </p:nvSpPr>
        <p:spPr>
          <a:xfrm>
            <a:off x="6631081" y="276431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期日に対しての合意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F843BA9-986C-417C-BD75-C708DF26360C}"/>
              </a:ext>
            </a:extLst>
          </p:cNvPr>
          <p:cNvSpPr/>
          <p:nvPr/>
        </p:nvSpPr>
        <p:spPr>
          <a:xfrm>
            <a:off x="6631081" y="3368427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フォローアップ不足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B1D8287-F718-404A-A2C1-8302B3FB9ED1}"/>
              </a:ext>
            </a:extLst>
          </p:cNvPr>
          <p:cNvSpPr/>
          <p:nvPr/>
        </p:nvSpPr>
        <p:spPr>
          <a:xfrm>
            <a:off x="6631081" y="4025616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双方向コミュニケーション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8555D7B-DB03-49F9-8ECD-C84E281AB65A}"/>
              </a:ext>
            </a:extLst>
          </p:cNvPr>
          <p:cNvSpPr/>
          <p:nvPr/>
        </p:nvSpPr>
        <p:spPr>
          <a:xfrm>
            <a:off x="6631081" y="4680074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適切なプラグインや設定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FC46C89-A775-48BF-BB13-9641AB10FB42}"/>
              </a:ext>
            </a:extLst>
          </p:cNvPr>
          <p:cNvSpPr/>
          <p:nvPr/>
        </p:nvSpPr>
        <p:spPr>
          <a:xfrm>
            <a:off x="6631081" y="533167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管理項目の精査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6C05A3A-2236-4500-A2B0-C8BF9670B44B}"/>
              </a:ext>
            </a:extLst>
          </p:cNvPr>
          <p:cNvSpPr/>
          <p:nvPr/>
        </p:nvSpPr>
        <p:spPr>
          <a:xfrm>
            <a:off x="6605681" y="6002133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心理的安全性の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欠如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7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【RJ2020】</a:t>
            </a:r>
            <a:r>
              <a:rPr kumimoji="1" lang="ja-JP" altLang="en-US" dirty="0"/>
              <a:t>議論の振り返り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DC77B86-F37A-44F4-BB49-383A5F4B8857}"/>
              </a:ext>
            </a:extLst>
          </p:cNvPr>
          <p:cNvGrpSpPr/>
          <p:nvPr/>
        </p:nvGrpSpPr>
        <p:grpSpPr>
          <a:xfrm>
            <a:off x="6912022" y="4509395"/>
            <a:ext cx="2095500" cy="2095283"/>
            <a:chOff x="5959198" y="397633"/>
            <a:chExt cx="2095500" cy="2095283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FDB49AF7-4C6A-40F4-97AA-A6FA2D106A7C}"/>
                </a:ext>
              </a:extLst>
            </p:cNvPr>
            <p:cNvGrpSpPr/>
            <p:nvPr/>
          </p:nvGrpSpPr>
          <p:grpSpPr>
            <a:xfrm>
              <a:off x="5959198" y="397633"/>
              <a:ext cx="2095500" cy="2095283"/>
              <a:chOff x="3921966" y="2371631"/>
              <a:chExt cx="2095500" cy="2095283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CC54B57A-7231-4560-BE1B-FB716FC0CCFB}"/>
                  </a:ext>
                </a:extLst>
              </p:cNvPr>
              <p:cNvGrpSpPr/>
              <p:nvPr/>
            </p:nvGrpSpPr>
            <p:grpSpPr>
              <a:xfrm>
                <a:off x="3921966" y="2371631"/>
                <a:ext cx="2095500" cy="2095283"/>
                <a:chOff x="4078610" y="2437791"/>
                <a:chExt cx="1748779" cy="2095283"/>
              </a:xfrm>
            </p:grpSpPr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EEE7E07C-3C20-493A-B181-5BA628093D24}"/>
                    </a:ext>
                  </a:extLst>
                </p:cNvPr>
                <p:cNvGrpSpPr/>
                <p:nvPr/>
              </p:nvGrpSpPr>
              <p:grpSpPr>
                <a:xfrm>
                  <a:off x="4078610" y="2735441"/>
                  <a:ext cx="1748779" cy="1797633"/>
                  <a:chOff x="4110952" y="2735441"/>
                  <a:chExt cx="1748779" cy="1797633"/>
                </a:xfrm>
              </p:grpSpPr>
              <p:sp>
                <p:nvSpPr>
                  <p:cNvPr id="33" name="台形 32">
                    <a:extLst>
                      <a:ext uri="{FF2B5EF4-FFF2-40B4-BE49-F238E27FC236}">
                        <a16:creationId xmlns:a16="http://schemas.microsoft.com/office/drawing/2014/main" id="{5873E065-A455-41FD-A0FA-2301607E8249}"/>
                      </a:ext>
                    </a:extLst>
                  </p:cNvPr>
                  <p:cNvSpPr/>
                  <p:nvPr/>
                </p:nvSpPr>
                <p:spPr>
                  <a:xfrm>
                    <a:off x="4531316" y="4313279"/>
                    <a:ext cx="908050" cy="219795"/>
                  </a:xfrm>
                  <a:prstGeom prst="trapezoi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四角形: 角を丸くする 33">
                    <a:extLst>
                      <a:ext uri="{FF2B5EF4-FFF2-40B4-BE49-F238E27FC236}">
                        <a16:creationId xmlns:a16="http://schemas.microsoft.com/office/drawing/2014/main" id="{95459B7B-E7F8-4CF0-B372-41FAB932162C}"/>
                      </a:ext>
                    </a:extLst>
                  </p:cNvPr>
                  <p:cNvSpPr/>
                  <p:nvPr/>
                </p:nvSpPr>
                <p:spPr>
                  <a:xfrm>
                    <a:off x="4110952" y="2735441"/>
                    <a:ext cx="1748779" cy="1617091"/>
                  </a:xfrm>
                  <a:prstGeom prst="roundRect">
                    <a:avLst>
                      <a:gd name="adj" fmla="val 3968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9089F551-DE06-417D-8AD1-256E45538A8F}"/>
                      </a:ext>
                    </a:extLst>
                  </p:cNvPr>
                  <p:cNvCxnSpPr/>
                  <p:nvPr/>
                </p:nvCxnSpPr>
                <p:spPr>
                  <a:xfrm>
                    <a:off x="4110952" y="4204050"/>
                    <a:ext cx="1748779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>
                    <a:extLst>
                      <a:ext uri="{FF2B5EF4-FFF2-40B4-BE49-F238E27FC236}">
                        <a16:creationId xmlns:a16="http://schemas.microsoft.com/office/drawing/2014/main" id="{DF58917B-DC31-43BC-A5BA-56F6A11E34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76035" y="4533074"/>
                    <a:ext cx="121861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CB89A12F-7711-4B36-94C1-FD0181CACE89}"/>
                    </a:ext>
                  </a:extLst>
                </p:cNvPr>
                <p:cNvGrpSpPr/>
                <p:nvPr/>
              </p:nvGrpSpPr>
              <p:grpSpPr>
                <a:xfrm>
                  <a:off x="4219575" y="2437791"/>
                  <a:ext cx="1466850" cy="347852"/>
                  <a:chOff x="4219575" y="2437791"/>
                  <a:chExt cx="1466850" cy="347852"/>
                </a:xfrm>
              </p:grpSpPr>
              <p:sp>
                <p:nvSpPr>
                  <p:cNvPr id="31" name="四角形: 角を丸くする 30">
                    <a:extLst>
                      <a:ext uri="{FF2B5EF4-FFF2-40B4-BE49-F238E27FC236}">
                        <a16:creationId xmlns:a16="http://schemas.microsoft.com/office/drawing/2014/main" id="{8EF23FFA-0772-446B-B373-2EBED48E7BF7}"/>
                      </a:ext>
                    </a:extLst>
                  </p:cNvPr>
                  <p:cNvSpPr/>
                  <p:nvPr/>
                </p:nvSpPr>
                <p:spPr>
                  <a:xfrm>
                    <a:off x="4219575" y="2437791"/>
                    <a:ext cx="1466850" cy="347852"/>
                  </a:xfrm>
                  <a:prstGeom prst="roundRect">
                    <a:avLst>
                      <a:gd name="adj" fmla="val 42343"/>
                    </a:avLst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prst="slope"/>
                  </a:sp3d>
                </p:spPr>
                <p:style>
                  <a:lnRef idx="1">
                    <a:schemeClr val="accen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pic>
                <p:nvPicPr>
                  <p:cNvPr id="32" name="図 31">
                    <a:extLst>
                      <a:ext uri="{FF2B5EF4-FFF2-40B4-BE49-F238E27FC236}">
                        <a16:creationId xmlns:a16="http://schemas.microsoft.com/office/drawing/2014/main" id="{0BAFACCD-BF8A-4E99-88D0-464F85572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770" t="13352" r="20500" b="33916"/>
                  <a:stretch/>
                </p:blipFill>
                <p:spPr>
                  <a:xfrm>
                    <a:off x="4334229" y="2481892"/>
                    <a:ext cx="1249610" cy="269391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220643A3-7741-4108-B1CF-D2397341940C}"/>
                  </a:ext>
                </a:extLst>
              </p:cNvPr>
              <p:cNvSpPr/>
              <p:nvPr/>
            </p:nvSpPr>
            <p:spPr>
              <a:xfrm>
                <a:off x="4000928" y="2775304"/>
                <a:ext cx="1909993" cy="1303974"/>
              </a:xfrm>
              <a:prstGeom prst="roundRect">
                <a:avLst>
                  <a:gd name="adj" fmla="val 557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5" name="Picture 25" descr="Ticket icon | アイコン素材ダウンロードサイト「icooon-mono」 | 商用利用可能なアイコン 素材が無料(フリー)ダウンロードできるサイト">
              <a:extLst>
                <a:ext uri="{FF2B5EF4-FFF2-40B4-BE49-F238E27FC236}">
                  <a16:creationId xmlns:a16="http://schemas.microsoft.com/office/drawing/2014/main" id="{D5E11F52-C793-4060-94F8-1DA6AFA26E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12" b="33011"/>
            <a:stretch/>
          </p:blipFill>
          <p:spPr bwMode="auto">
            <a:xfrm>
              <a:off x="6139686" y="902866"/>
              <a:ext cx="928275" cy="321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7" descr="Commu｜日本初のAIプロジェクト管理サービス">
              <a:extLst>
                <a:ext uri="{FF2B5EF4-FFF2-40B4-BE49-F238E27FC236}">
                  <a16:creationId xmlns:a16="http://schemas.microsoft.com/office/drawing/2014/main" id="{52F88E77-F918-4B5D-A81B-6F0D7E9C7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22504" r="13036" b="22224"/>
            <a:stretch/>
          </p:blipFill>
          <p:spPr bwMode="auto">
            <a:xfrm>
              <a:off x="6690973" y="1341259"/>
              <a:ext cx="1183714" cy="73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7" name="図表 36">
            <a:extLst>
              <a:ext uri="{FF2B5EF4-FFF2-40B4-BE49-F238E27FC236}">
                <a16:creationId xmlns:a16="http://schemas.microsoft.com/office/drawing/2014/main" id="{EEEBD495-AE01-40A6-B2E7-010E2EFF1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283100"/>
              </p:ext>
            </p:extLst>
          </p:nvPr>
        </p:nvGraphicFramePr>
        <p:xfrm>
          <a:off x="498145" y="1384460"/>
          <a:ext cx="7147953" cy="47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8" name="図 3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4E72F27-FB07-4DE7-8607-4D3939AE2B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7754">
            <a:off x="5842623" y="1651577"/>
            <a:ext cx="1838325" cy="233362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B7CD496-27E6-4CCB-8FAA-8B6EB11B4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3783530"/>
            <a:ext cx="2451549" cy="2562983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00431B-9BAC-4418-B760-63B6D9639A38}"/>
              </a:ext>
            </a:extLst>
          </p:cNvPr>
          <p:cNvSpPr txBox="1"/>
          <p:nvPr/>
        </p:nvSpPr>
        <p:spPr>
          <a:xfrm>
            <a:off x="6049088" y="1571432"/>
            <a:ext cx="172354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心理的安全性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84709" y="452718"/>
            <a:ext cx="7287927" cy="140053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【RJ2020】</a:t>
            </a:r>
            <a:r>
              <a:rPr kumimoji="1" lang="ja-JP" altLang="en-US" dirty="0"/>
              <a:t>振り返りここまで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2F994C-1A5A-4F0A-AB8B-96E7CCDAB2AE}"/>
              </a:ext>
            </a:extLst>
          </p:cNvPr>
          <p:cNvSpPr txBox="1"/>
          <p:nvPr/>
        </p:nvSpPr>
        <p:spPr>
          <a:xfrm>
            <a:off x="1709678" y="2708920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err="1"/>
              <a:t>Redmine.Tokyo</a:t>
            </a:r>
            <a:r>
              <a:rPr kumimoji="1" lang="ja-JP" altLang="en-US" sz="3600" dirty="0"/>
              <a:t>としての</a:t>
            </a:r>
            <a:endParaRPr kumimoji="1" lang="en-US" altLang="ja-JP" sz="3600" dirty="0"/>
          </a:p>
          <a:p>
            <a:pPr algn="ctr"/>
            <a:r>
              <a:rPr kumimoji="1" lang="ja-JP" altLang="en-US" sz="3600" dirty="0"/>
              <a:t>パネルディスカッションを</a:t>
            </a:r>
            <a:endParaRPr kumimoji="1" lang="en-US" altLang="ja-JP" sz="3600" dirty="0"/>
          </a:p>
          <a:p>
            <a:pPr algn="ctr"/>
            <a:r>
              <a:rPr kumimoji="1" lang="ja-JP" altLang="en-US" sz="3600" dirty="0"/>
              <a:t>はじめましょう</a:t>
            </a:r>
          </a:p>
        </p:txBody>
      </p:sp>
    </p:spTree>
    <p:extLst>
      <p:ext uri="{BB962C8B-B14F-4D97-AF65-F5344CB8AC3E}">
        <p14:creationId xmlns:p14="http://schemas.microsoft.com/office/powerpoint/2010/main" val="1078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87927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タスク管理が失敗する要因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866B687-D94B-4D20-9D44-FB942FAFEEF5}"/>
              </a:ext>
            </a:extLst>
          </p:cNvPr>
          <p:cNvSpPr/>
          <p:nvPr/>
        </p:nvSpPr>
        <p:spPr>
          <a:xfrm>
            <a:off x="323528" y="1628800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プロセスやルール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CFA24F1-9334-4A99-949C-1B9E92DFF6A5}"/>
              </a:ext>
            </a:extLst>
          </p:cNvPr>
          <p:cNvSpPr/>
          <p:nvPr/>
        </p:nvSpPr>
        <p:spPr>
          <a:xfrm>
            <a:off x="323528" y="2526772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ツールの使い方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D888E4E-ECAF-4BD6-BC3B-DE7C3B42A84D}"/>
              </a:ext>
            </a:extLst>
          </p:cNvPr>
          <p:cNvSpPr/>
          <p:nvPr/>
        </p:nvSpPr>
        <p:spPr>
          <a:xfrm>
            <a:off x="323528" y="3424744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CB48C49-B5F6-47EF-AE99-594BE58E7189}"/>
              </a:ext>
            </a:extLst>
          </p:cNvPr>
          <p:cNvSpPr/>
          <p:nvPr/>
        </p:nvSpPr>
        <p:spPr>
          <a:xfrm>
            <a:off x="323528" y="4322716"/>
            <a:ext cx="2423668" cy="46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心理的安全性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6D2D916-34BA-4261-83B2-20E048BE9BDC}"/>
              </a:ext>
            </a:extLst>
          </p:cNvPr>
          <p:cNvSpPr/>
          <p:nvPr/>
        </p:nvSpPr>
        <p:spPr>
          <a:xfrm>
            <a:off x="4932040" y="5303161"/>
            <a:ext cx="4752528" cy="2994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Redmine.Tokyo</a:t>
            </a:r>
            <a:r>
              <a:rPr kumimoji="1" lang="ja-JP" altLang="en-US" dirty="0"/>
              <a:t>では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RJ2020</a:t>
            </a:r>
            <a:r>
              <a:rPr kumimoji="1" lang="ja-JP" altLang="en-US" dirty="0"/>
              <a:t>の議論をふまえて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・プロセスやルール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・ツールの使い方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・コミュニケーション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・心理的安全性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の切り口から、タスク管理が失敗する要因を掘り下げたい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3F78FF-869E-4F7A-B7B7-E3F73CCC2420}"/>
              </a:ext>
            </a:extLst>
          </p:cNvPr>
          <p:cNvSpPr/>
          <p:nvPr/>
        </p:nvSpPr>
        <p:spPr>
          <a:xfrm>
            <a:off x="3065014" y="1543796"/>
            <a:ext cx="2423668" cy="1165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失敗体験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5C9C43-66AB-43C1-B6CD-58829EA5706B}"/>
              </a:ext>
            </a:extLst>
          </p:cNvPr>
          <p:cNvSpPr/>
          <p:nvPr/>
        </p:nvSpPr>
        <p:spPr>
          <a:xfrm>
            <a:off x="5868144" y="1543796"/>
            <a:ext cx="2423668" cy="1165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どうすべきだったか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CD24BA-D01C-480E-A89F-86B305EB3427}"/>
              </a:ext>
            </a:extLst>
          </p:cNvPr>
          <p:cNvSpPr/>
          <p:nvPr/>
        </p:nvSpPr>
        <p:spPr>
          <a:xfrm>
            <a:off x="3065014" y="2887675"/>
            <a:ext cx="2423668" cy="1165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成功体験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2D0E755-907D-4844-92B2-CDF773B77657}"/>
              </a:ext>
            </a:extLst>
          </p:cNvPr>
          <p:cNvSpPr/>
          <p:nvPr/>
        </p:nvSpPr>
        <p:spPr>
          <a:xfrm>
            <a:off x="5868144" y="2887675"/>
            <a:ext cx="2423668" cy="1165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どこがよかったか</a:t>
            </a:r>
          </a:p>
        </p:txBody>
      </p:sp>
    </p:spTree>
    <p:extLst>
      <p:ext uri="{BB962C8B-B14F-4D97-AF65-F5344CB8AC3E}">
        <p14:creationId xmlns:p14="http://schemas.microsoft.com/office/powerpoint/2010/main" val="17308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87927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パネリストの体験から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3F78FF-869E-4F7A-B7B7-E3F73CCC2420}"/>
              </a:ext>
            </a:extLst>
          </p:cNvPr>
          <p:cNvSpPr/>
          <p:nvPr/>
        </p:nvSpPr>
        <p:spPr>
          <a:xfrm>
            <a:off x="525303" y="1580175"/>
            <a:ext cx="2423668" cy="21637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体験①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（成功体験／失敗体験）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5C9C43-66AB-43C1-B6CD-58829EA5706B}"/>
              </a:ext>
            </a:extLst>
          </p:cNvPr>
          <p:cNvSpPr/>
          <p:nvPr/>
        </p:nvSpPr>
        <p:spPr>
          <a:xfrm>
            <a:off x="3131840" y="1580175"/>
            <a:ext cx="5688632" cy="21637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/>
              <a:t>どうすべきだったか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CD24BA-D01C-480E-A89F-86B305EB3427}"/>
              </a:ext>
            </a:extLst>
          </p:cNvPr>
          <p:cNvSpPr/>
          <p:nvPr/>
        </p:nvSpPr>
        <p:spPr>
          <a:xfrm>
            <a:off x="525303" y="4077073"/>
            <a:ext cx="2423668" cy="21954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体験②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（成功体験／失敗体験）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2D0E755-907D-4844-92B2-CDF773B77657}"/>
              </a:ext>
            </a:extLst>
          </p:cNvPr>
          <p:cNvSpPr/>
          <p:nvPr/>
        </p:nvSpPr>
        <p:spPr>
          <a:xfrm>
            <a:off x="3131840" y="4077072"/>
            <a:ext cx="5688632" cy="21637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/>
              <a:t>どこがよかったか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8CAE0A4-43C1-4F61-8FF4-82576AAD8C19}"/>
              </a:ext>
            </a:extLst>
          </p:cNvPr>
          <p:cNvSpPr/>
          <p:nvPr/>
        </p:nvSpPr>
        <p:spPr>
          <a:xfrm>
            <a:off x="3203848" y="2549391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プロセスやルール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8DE3B4E-19BA-486B-A360-DA1B54BDF720}"/>
              </a:ext>
            </a:extLst>
          </p:cNvPr>
          <p:cNvSpPr/>
          <p:nvPr/>
        </p:nvSpPr>
        <p:spPr>
          <a:xfrm>
            <a:off x="3203848" y="3036814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29ABDD5-2A74-4A18-90AE-355AFB7BEA2F}"/>
              </a:ext>
            </a:extLst>
          </p:cNvPr>
          <p:cNvSpPr/>
          <p:nvPr/>
        </p:nvSpPr>
        <p:spPr>
          <a:xfrm>
            <a:off x="3203848" y="3254015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心理的安全性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8C52F62-18A0-4C93-8C06-76404F558208}"/>
              </a:ext>
            </a:extLst>
          </p:cNvPr>
          <p:cNvSpPr/>
          <p:nvPr/>
        </p:nvSpPr>
        <p:spPr>
          <a:xfrm>
            <a:off x="3203848" y="2796517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ツールの使い方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380EA1AF-A7BE-499A-8539-2CA19BEEE814}"/>
              </a:ext>
            </a:extLst>
          </p:cNvPr>
          <p:cNvSpPr/>
          <p:nvPr/>
        </p:nvSpPr>
        <p:spPr>
          <a:xfrm>
            <a:off x="3203848" y="5007842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プロセスやルール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38B8839-2F40-4A99-978E-BC3736F65B26}"/>
              </a:ext>
            </a:extLst>
          </p:cNvPr>
          <p:cNvSpPr/>
          <p:nvPr/>
        </p:nvSpPr>
        <p:spPr>
          <a:xfrm>
            <a:off x="3203848" y="5495265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361593C-B14C-45A7-9BDC-D8B99411908C}"/>
              </a:ext>
            </a:extLst>
          </p:cNvPr>
          <p:cNvSpPr/>
          <p:nvPr/>
        </p:nvSpPr>
        <p:spPr>
          <a:xfrm>
            <a:off x="3203848" y="5712466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心理的安全性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640B152-7704-4CE3-BBB1-13C5DA6BC36B}"/>
              </a:ext>
            </a:extLst>
          </p:cNvPr>
          <p:cNvSpPr/>
          <p:nvPr/>
        </p:nvSpPr>
        <p:spPr>
          <a:xfrm>
            <a:off x="3203848" y="5254968"/>
            <a:ext cx="1526418" cy="144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ツールの使い方</a:t>
            </a:r>
          </a:p>
        </p:txBody>
      </p:sp>
    </p:spTree>
    <p:extLst>
      <p:ext uri="{BB962C8B-B14F-4D97-AF65-F5344CB8AC3E}">
        <p14:creationId xmlns:p14="http://schemas.microsoft.com/office/powerpoint/2010/main" val="3130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732</Words>
  <Application>Microsoft Office PowerPoint</Application>
  <PresentationFormat>画面に合わせる (4:3)</PresentationFormat>
  <Paragraphs>170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Arial</vt:lpstr>
      <vt:lpstr>Century Gothic</vt:lpstr>
      <vt:lpstr>Wingdings 3</vt:lpstr>
      <vt:lpstr>イオン</vt:lpstr>
      <vt:lpstr>続 なぜRedmineによるタスク管理が失敗するか ～RedmineJapan2020の議論の続編～</vt:lpstr>
      <vt:lpstr>【RJ2020】アンケートより</vt:lpstr>
      <vt:lpstr>【RJ2020】アンケートより</vt:lpstr>
      <vt:lpstr>【RJ2020】アンケートより</vt:lpstr>
      <vt:lpstr>【RJ2020】議論の振り返り</vt:lpstr>
      <vt:lpstr>【RJ2020】議論の振り返り</vt:lpstr>
      <vt:lpstr>【RJ2020】振り返りここまで</vt:lpstr>
      <vt:lpstr>タスク管理が失敗する要因</vt:lpstr>
      <vt:lpstr>パネリストの体験から</vt:lpstr>
      <vt:lpstr>パネリストの体験から</vt:lpstr>
      <vt:lpstr>タスク管理が失敗する要因</vt:lpstr>
      <vt:lpstr>自己紹介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なぜRedmineによるタスク管理が失敗するか ～RedmineJapan2020の議論の続編～</dc:title>
  <dc:creator>松谷 秀久</dc:creator>
  <cp:lastModifiedBy>松谷 秀久</cp:lastModifiedBy>
  <cp:revision>1</cp:revision>
  <dcterms:created xsi:type="dcterms:W3CDTF">2020-11-04T17:06:33Z</dcterms:created>
  <dcterms:modified xsi:type="dcterms:W3CDTF">2020-11-05T16:42:39Z</dcterms:modified>
</cp:coreProperties>
</file>